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1" r:id="rId3"/>
    <p:sldId id="263" r:id="rId4"/>
    <p:sldId id="266" r:id="rId5"/>
    <p:sldId id="260" r:id="rId6"/>
    <p:sldId id="262" r:id="rId7"/>
    <p:sldId id="264" r:id="rId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1" charset="0"/>
        <a:ea typeface="ＭＳ Ｐゴシック" pitchFamily="-111" charset="-128"/>
        <a:cs typeface="ＭＳ Ｐゴシック" pitchFamily="-111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55D"/>
    <a:srgbClr val="35434F"/>
    <a:srgbClr val="072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501" autoAdjust="0"/>
  </p:normalViewPr>
  <p:slideViewPr>
    <p:cSldViewPr snapToGrid="0" snapToObjects="1">
      <p:cViewPr varScale="1">
        <p:scale>
          <a:sx n="58" d="100"/>
          <a:sy n="58" d="100"/>
        </p:scale>
        <p:origin x="1520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guhan\Desktop\datafest\cat2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12"/>
          <c:order val="0"/>
          <c:tx>
            <c:strRef>
              <c:f>'cat2'!$B$1</c:f>
              <c:strCache>
                <c:ptCount val="1"/>
                <c:pt idx="0">
                  <c:v>A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'cat2'!$B$2:$B$396</c:f>
              <c:numCache>
                <c:formatCode>General</c:formatCode>
                <c:ptCount val="395"/>
                <c:pt idx="0">
                  <c:v>1102</c:v>
                </c:pt>
                <c:pt idx="1">
                  <c:v>1268</c:v>
                </c:pt>
                <c:pt idx="2">
                  <c:v>1345</c:v>
                </c:pt>
                <c:pt idx="3">
                  <c:v>1422</c:v>
                </c:pt>
                <c:pt idx="4">
                  <c:v>1505</c:v>
                </c:pt>
                <c:pt idx="5">
                  <c:v>1507</c:v>
                </c:pt>
                <c:pt idx="6">
                  <c:v>1571</c:v>
                </c:pt>
                <c:pt idx="7">
                  <c:v>1605</c:v>
                </c:pt>
                <c:pt idx="8">
                  <c:v>1672</c:v>
                </c:pt>
                <c:pt idx="9">
                  <c:v>1748</c:v>
                </c:pt>
                <c:pt idx="10">
                  <c:v>1754</c:v>
                </c:pt>
                <c:pt idx="11">
                  <c:v>1793</c:v>
                </c:pt>
                <c:pt idx="12">
                  <c:v>1804</c:v>
                </c:pt>
                <c:pt idx="13">
                  <c:v>1791</c:v>
                </c:pt>
                <c:pt idx="14">
                  <c:v>1818</c:v>
                </c:pt>
                <c:pt idx="15">
                  <c:v>1834</c:v>
                </c:pt>
                <c:pt idx="16">
                  <c:v>1875</c:v>
                </c:pt>
                <c:pt idx="17">
                  <c:v>1867</c:v>
                </c:pt>
                <c:pt idx="18">
                  <c:v>1858</c:v>
                </c:pt>
                <c:pt idx="19">
                  <c:v>1877</c:v>
                </c:pt>
                <c:pt idx="20">
                  <c:v>1904</c:v>
                </c:pt>
                <c:pt idx="21">
                  <c:v>1855</c:v>
                </c:pt>
                <c:pt idx="22">
                  <c:v>1849</c:v>
                </c:pt>
                <c:pt idx="23">
                  <c:v>1835</c:v>
                </c:pt>
                <c:pt idx="24">
                  <c:v>1852</c:v>
                </c:pt>
                <c:pt idx="25">
                  <c:v>1864</c:v>
                </c:pt>
                <c:pt idx="26">
                  <c:v>1860</c:v>
                </c:pt>
                <c:pt idx="27">
                  <c:v>1859</c:v>
                </c:pt>
                <c:pt idx="28">
                  <c:v>1855</c:v>
                </c:pt>
                <c:pt idx="29">
                  <c:v>1875</c:v>
                </c:pt>
                <c:pt idx="30">
                  <c:v>1916</c:v>
                </c:pt>
                <c:pt idx="31">
                  <c:v>1907</c:v>
                </c:pt>
                <c:pt idx="32">
                  <c:v>1886</c:v>
                </c:pt>
                <c:pt idx="33">
                  <c:v>1869</c:v>
                </c:pt>
                <c:pt idx="34">
                  <c:v>1890</c:v>
                </c:pt>
                <c:pt idx="35">
                  <c:v>1903</c:v>
                </c:pt>
                <c:pt idx="36">
                  <c:v>1905</c:v>
                </c:pt>
                <c:pt idx="37">
                  <c:v>1892</c:v>
                </c:pt>
                <c:pt idx="38">
                  <c:v>1872</c:v>
                </c:pt>
                <c:pt idx="39">
                  <c:v>1869</c:v>
                </c:pt>
                <c:pt idx="40">
                  <c:v>1877</c:v>
                </c:pt>
                <c:pt idx="41">
                  <c:v>1848</c:v>
                </c:pt>
                <c:pt idx="42">
                  <c:v>1856</c:v>
                </c:pt>
                <c:pt idx="43">
                  <c:v>1870</c:v>
                </c:pt>
                <c:pt idx="44">
                  <c:v>1914</c:v>
                </c:pt>
                <c:pt idx="45">
                  <c:v>1904</c:v>
                </c:pt>
                <c:pt idx="46">
                  <c:v>1867</c:v>
                </c:pt>
                <c:pt idx="47">
                  <c:v>1855</c:v>
                </c:pt>
                <c:pt idx="48">
                  <c:v>1872</c:v>
                </c:pt>
                <c:pt idx="49">
                  <c:v>1871</c:v>
                </c:pt>
                <c:pt idx="50">
                  <c:v>1883</c:v>
                </c:pt>
                <c:pt idx="51">
                  <c:v>1903</c:v>
                </c:pt>
                <c:pt idx="52">
                  <c:v>1885</c:v>
                </c:pt>
                <c:pt idx="53">
                  <c:v>1858</c:v>
                </c:pt>
                <c:pt idx="54">
                  <c:v>1831</c:v>
                </c:pt>
                <c:pt idx="55">
                  <c:v>1806</c:v>
                </c:pt>
                <c:pt idx="56">
                  <c:v>1828</c:v>
                </c:pt>
                <c:pt idx="57">
                  <c:v>1841</c:v>
                </c:pt>
                <c:pt idx="58">
                  <c:v>1823</c:v>
                </c:pt>
                <c:pt idx="59">
                  <c:v>1852</c:v>
                </c:pt>
                <c:pt idx="60">
                  <c:v>1781</c:v>
                </c:pt>
                <c:pt idx="61">
                  <c:v>1792</c:v>
                </c:pt>
                <c:pt idx="62">
                  <c:v>1783</c:v>
                </c:pt>
                <c:pt idx="63">
                  <c:v>1820</c:v>
                </c:pt>
                <c:pt idx="64">
                  <c:v>1836</c:v>
                </c:pt>
                <c:pt idx="65">
                  <c:v>1848</c:v>
                </c:pt>
                <c:pt idx="66">
                  <c:v>1892</c:v>
                </c:pt>
                <c:pt idx="67">
                  <c:v>1904</c:v>
                </c:pt>
                <c:pt idx="68">
                  <c:v>1854</c:v>
                </c:pt>
                <c:pt idx="69">
                  <c:v>1916</c:v>
                </c:pt>
                <c:pt idx="70">
                  <c:v>1924</c:v>
                </c:pt>
                <c:pt idx="71">
                  <c:v>1916</c:v>
                </c:pt>
                <c:pt idx="72">
                  <c:v>1915</c:v>
                </c:pt>
                <c:pt idx="73">
                  <c:v>1947</c:v>
                </c:pt>
                <c:pt idx="74">
                  <c:v>1924</c:v>
                </c:pt>
                <c:pt idx="75">
                  <c:v>1909</c:v>
                </c:pt>
                <c:pt idx="76">
                  <c:v>1897</c:v>
                </c:pt>
                <c:pt idx="77">
                  <c:v>1937</c:v>
                </c:pt>
                <c:pt idx="78">
                  <c:v>1961</c:v>
                </c:pt>
                <c:pt idx="79">
                  <c:v>1959</c:v>
                </c:pt>
                <c:pt idx="80">
                  <c:v>1965</c:v>
                </c:pt>
                <c:pt idx="81">
                  <c:v>1934</c:v>
                </c:pt>
                <c:pt idx="82">
                  <c:v>1937</c:v>
                </c:pt>
                <c:pt idx="83">
                  <c:v>1956</c:v>
                </c:pt>
                <c:pt idx="84">
                  <c:v>1951</c:v>
                </c:pt>
                <c:pt idx="85">
                  <c:v>1955</c:v>
                </c:pt>
                <c:pt idx="86">
                  <c:v>1946</c:v>
                </c:pt>
                <c:pt idx="87">
                  <c:v>1924</c:v>
                </c:pt>
                <c:pt idx="88">
                  <c:v>1895</c:v>
                </c:pt>
                <c:pt idx="89">
                  <c:v>1881</c:v>
                </c:pt>
                <c:pt idx="90">
                  <c:v>1883</c:v>
                </c:pt>
                <c:pt idx="91">
                  <c:v>1889</c:v>
                </c:pt>
                <c:pt idx="92">
                  <c:v>1905</c:v>
                </c:pt>
                <c:pt idx="93">
                  <c:v>1899</c:v>
                </c:pt>
                <c:pt idx="94">
                  <c:v>1884</c:v>
                </c:pt>
                <c:pt idx="95">
                  <c:v>1856</c:v>
                </c:pt>
                <c:pt idx="96">
                  <c:v>1825</c:v>
                </c:pt>
                <c:pt idx="97">
                  <c:v>1841</c:v>
                </c:pt>
                <c:pt idx="98">
                  <c:v>1834</c:v>
                </c:pt>
                <c:pt idx="99">
                  <c:v>1834</c:v>
                </c:pt>
                <c:pt idx="100">
                  <c:v>1874</c:v>
                </c:pt>
                <c:pt idx="101">
                  <c:v>1873</c:v>
                </c:pt>
                <c:pt idx="102">
                  <c:v>1889</c:v>
                </c:pt>
                <c:pt idx="103">
                  <c:v>1900</c:v>
                </c:pt>
                <c:pt idx="104">
                  <c:v>1918</c:v>
                </c:pt>
                <c:pt idx="105">
                  <c:v>1886</c:v>
                </c:pt>
                <c:pt idx="106">
                  <c:v>1900</c:v>
                </c:pt>
                <c:pt idx="107">
                  <c:v>1942</c:v>
                </c:pt>
                <c:pt idx="108">
                  <c:v>2003</c:v>
                </c:pt>
                <c:pt idx="109">
                  <c:v>2025</c:v>
                </c:pt>
                <c:pt idx="110">
                  <c:v>2022</c:v>
                </c:pt>
                <c:pt idx="111">
                  <c:v>2143</c:v>
                </c:pt>
                <c:pt idx="112">
                  <c:v>2109</c:v>
                </c:pt>
                <c:pt idx="113">
                  <c:v>1946</c:v>
                </c:pt>
                <c:pt idx="114">
                  <c:v>1925</c:v>
                </c:pt>
                <c:pt idx="115">
                  <c:v>2002</c:v>
                </c:pt>
                <c:pt idx="116">
                  <c:v>1954</c:v>
                </c:pt>
                <c:pt idx="117">
                  <c:v>1938</c:v>
                </c:pt>
                <c:pt idx="118">
                  <c:v>1961</c:v>
                </c:pt>
                <c:pt idx="119">
                  <c:v>1959</c:v>
                </c:pt>
                <c:pt idx="120">
                  <c:v>1982</c:v>
                </c:pt>
                <c:pt idx="121">
                  <c:v>2005</c:v>
                </c:pt>
                <c:pt idx="122">
                  <c:v>2000</c:v>
                </c:pt>
                <c:pt idx="123">
                  <c:v>2007</c:v>
                </c:pt>
                <c:pt idx="124">
                  <c:v>2019</c:v>
                </c:pt>
                <c:pt idx="125">
                  <c:v>2027</c:v>
                </c:pt>
                <c:pt idx="126">
                  <c:v>2048</c:v>
                </c:pt>
                <c:pt idx="127">
                  <c:v>2036</c:v>
                </c:pt>
                <c:pt idx="128">
                  <c:v>2037</c:v>
                </c:pt>
                <c:pt idx="129">
                  <c:v>2010</c:v>
                </c:pt>
                <c:pt idx="130">
                  <c:v>2004</c:v>
                </c:pt>
                <c:pt idx="131">
                  <c:v>2009</c:v>
                </c:pt>
                <c:pt idx="132">
                  <c:v>2029</c:v>
                </c:pt>
                <c:pt idx="133">
                  <c:v>2042</c:v>
                </c:pt>
                <c:pt idx="134">
                  <c:v>2060</c:v>
                </c:pt>
                <c:pt idx="135">
                  <c:v>2079</c:v>
                </c:pt>
                <c:pt idx="136">
                  <c:v>2109</c:v>
                </c:pt>
                <c:pt idx="137">
                  <c:v>2114</c:v>
                </c:pt>
                <c:pt idx="138">
                  <c:v>2126</c:v>
                </c:pt>
                <c:pt idx="139">
                  <c:v>2148</c:v>
                </c:pt>
                <c:pt idx="140">
                  <c:v>2188</c:v>
                </c:pt>
                <c:pt idx="141">
                  <c:v>2206</c:v>
                </c:pt>
                <c:pt idx="142">
                  <c:v>2219</c:v>
                </c:pt>
                <c:pt idx="143">
                  <c:v>2204</c:v>
                </c:pt>
                <c:pt idx="144">
                  <c:v>2218</c:v>
                </c:pt>
                <c:pt idx="145">
                  <c:v>2209</c:v>
                </c:pt>
                <c:pt idx="146">
                  <c:v>2215</c:v>
                </c:pt>
                <c:pt idx="147">
                  <c:v>2206</c:v>
                </c:pt>
                <c:pt idx="148">
                  <c:v>2192</c:v>
                </c:pt>
                <c:pt idx="149">
                  <c:v>2189</c:v>
                </c:pt>
                <c:pt idx="150">
                  <c:v>2180</c:v>
                </c:pt>
                <c:pt idx="151">
                  <c:v>2175</c:v>
                </c:pt>
                <c:pt idx="152">
                  <c:v>2146</c:v>
                </c:pt>
                <c:pt idx="153">
                  <c:v>2170</c:v>
                </c:pt>
                <c:pt idx="154">
                  <c:v>2142</c:v>
                </c:pt>
                <c:pt idx="155">
                  <c:v>2135</c:v>
                </c:pt>
                <c:pt idx="156">
                  <c:v>2159</c:v>
                </c:pt>
                <c:pt idx="157">
                  <c:v>2170</c:v>
                </c:pt>
                <c:pt idx="158">
                  <c:v>2147</c:v>
                </c:pt>
                <c:pt idx="159">
                  <c:v>2129</c:v>
                </c:pt>
                <c:pt idx="160">
                  <c:v>2142</c:v>
                </c:pt>
                <c:pt idx="161">
                  <c:v>2165</c:v>
                </c:pt>
                <c:pt idx="162">
                  <c:v>2169</c:v>
                </c:pt>
                <c:pt idx="163">
                  <c:v>2146</c:v>
                </c:pt>
                <c:pt idx="164">
                  <c:v>2165</c:v>
                </c:pt>
                <c:pt idx="165">
                  <c:v>2064</c:v>
                </c:pt>
                <c:pt idx="166">
                  <c:v>1985</c:v>
                </c:pt>
                <c:pt idx="167">
                  <c:v>2007</c:v>
                </c:pt>
                <c:pt idx="168">
                  <c:v>2016</c:v>
                </c:pt>
                <c:pt idx="169">
                  <c:v>1989</c:v>
                </c:pt>
                <c:pt idx="170">
                  <c:v>1982</c:v>
                </c:pt>
                <c:pt idx="171">
                  <c:v>1997</c:v>
                </c:pt>
                <c:pt idx="172">
                  <c:v>1982</c:v>
                </c:pt>
                <c:pt idx="173">
                  <c:v>1955</c:v>
                </c:pt>
                <c:pt idx="174">
                  <c:v>1963</c:v>
                </c:pt>
                <c:pt idx="175">
                  <c:v>1975</c:v>
                </c:pt>
                <c:pt idx="176">
                  <c:v>1988</c:v>
                </c:pt>
                <c:pt idx="177">
                  <c:v>1846</c:v>
                </c:pt>
                <c:pt idx="178">
                  <c:v>1819</c:v>
                </c:pt>
                <c:pt idx="179">
                  <c:v>1797</c:v>
                </c:pt>
                <c:pt idx="180">
                  <c:v>1782</c:v>
                </c:pt>
                <c:pt idx="181">
                  <c:v>1790</c:v>
                </c:pt>
                <c:pt idx="182">
                  <c:v>1783</c:v>
                </c:pt>
                <c:pt idx="183">
                  <c:v>1779</c:v>
                </c:pt>
                <c:pt idx="184">
                  <c:v>1789</c:v>
                </c:pt>
                <c:pt idx="185">
                  <c:v>1778</c:v>
                </c:pt>
                <c:pt idx="186">
                  <c:v>1786</c:v>
                </c:pt>
                <c:pt idx="187">
                  <c:v>1764</c:v>
                </c:pt>
                <c:pt idx="188">
                  <c:v>1775</c:v>
                </c:pt>
                <c:pt idx="189">
                  <c:v>2112</c:v>
                </c:pt>
                <c:pt idx="190">
                  <c:v>2203</c:v>
                </c:pt>
                <c:pt idx="191">
                  <c:v>2249</c:v>
                </c:pt>
                <c:pt idx="192">
                  <c:v>2267</c:v>
                </c:pt>
                <c:pt idx="193">
                  <c:v>2249</c:v>
                </c:pt>
                <c:pt idx="194">
                  <c:v>2280</c:v>
                </c:pt>
                <c:pt idx="195">
                  <c:v>2349</c:v>
                </c:pt>
                <c:pt idx="196">
                  <c:v>2350</c:v>
                </c:pt>
                <c:pt idx="197">
                  <c:v>2385</c:v>
                </c:pt>
                <c:pt idx="198">
                  <c:v>2412</c:v>
                </c:pt>
                <c:pt idx="199">
                  <c:v>2391</c:v>
                </c:pt>
                <c:pt idx="200">
                  <c:v>2375</c:v>
                </c:pt>
                <c:pt idx="201">
                  <c:v>2366</c:v>
                </c:pt>
                <c:pt idx="202">
                  <c:v>2374</c:v>
                </c:pt>
                <c:pt idx="203">
                  <c:v>2398</c:v>
                </c:pt>
                <c:pt idx="204">
                  <c:v>2429</c:v>
                </c:pt>
                <c:pt idx="205">
                  <c:v>2412</c:v>
                </c:pt>
                <c:pt idx="206">
                  <c:v>2431</c:v>
                </c:pt>
                <c:pt idx="207">
                  <c:v>2426</c:v>
                </c:pt>
                <c:pt idx="208">
                  <c:v>2410</c:v>
                </c:pt>
                <c:pt idx="209">
                  <c:v>2397</c:v>
                </c:pt>
                <c:pt idx="210">
                  <c:v>2435</c:v>
                </c:pt>
                <c:pt idx="211">
                  <c:v>2391</c:v>
                </c:pt>
                <c:pt idx="212">
                  <c:v>2421</c:v>
                </c:pt>
                <c:pt idx="213">
                  <c:v>2399</c:v>
                </c:pt>
                <c:pt idx="214">
                  <c:v>2394</c:v>
                </c:pt>
                <c:pt idx="215">
                  <c:v>2381</c:v>
                </c:pt>
                <c:pt idx="216">
                  <c:v>2411</c:v>
                </c:pt>
                <c:pt idx="217">
                  <c:v>2430</c:v>
                </c:pt>
                <c:pt idx="218">
                  <c:v>2413</c:v>
                </c:pt>
                <c:pt idx="219">
                  <c:v>2397</c:v>
                </c:pt>
                <c:pt idx="220">
                  <c:v>2384</c:v>
                </c:pt>
                <c:pt idx="221">
                  <c:v>2414</c:v>
                </c:pt>
                <c:pt idx="222">
                  <c:v>2391</c:v>
                </c:pt>
                <c:pt idx="223">
                  <c:v>2381</c:v>
                </c:pt>
                <c:pt idx="224">
                  <c:v>2241</c:v>
                </c:pt>
                <c:pt idx="225">
                  <c:v>2183</c:v>
                </c:pt>
                <c:pt idx="226">
                  <c:v>2165</c:v>
                </c:pt>
                <c:pt idx="227">
                  <c:v>2141</c:v>
                </c:pt>
                <c:pt idx="228">
                  <c:v>2134</c:v>
                </c:pt>
                <c:pt idx="229">
                  <c:v>2120</c:v>
                </c:pt>
                <c:pt idx="230">
                  <c:v>2102</c:v>
                </c:pt>
                <c:pt idx="231">
                  <c:v>2263</c:v>
                </c:pt>
                <c:pt idx="232">
                  <c:v>2302</c:v>
                </c:pt>
                <c:pt idx="233">
                  <c:v>2296</c:v>
                </c:pt>
                <c:pt idx="234">
                  <c:v>2293</c:v>
                </c:pt>
                <c:pt idx="235">
                  <c:v>2273</c:v>
                </c:pt>
                <c:pt idx="236">
                  <c:v>2264</c:v>
                </c:pt>
                <c:pt idx="237">
                  <c:v>2285</c:v>
                </c:pt>
                <c:pt idx="238">
                  <c:v>2281</c:v>
                </c:pt>
                <c:pt idx="239">
                  <c:v>2263</c:v>
                </c:pt>
                <c:pt idx="240">
                  <c:v>2235</c:v>
                </c:pt>
                <c:pt idx="241">
                  <c:v>2235</c:v>
                </c:pt>
                <c:pt idx="242">
                  <c:v>2213</c:v>
                </c:pt>
                <c:pt idx="243">
                  <c:v>2184</c:v>
                </c:pt>
                <c:pt idx="244">
                  <c:v>2171</c:v>
                </c:pt>
                <c:pt idx="245">
                  <c:v>2006</c:v>
                </c:pt>
                <c:pt idx="246">
                  <c:v>1948</c:v>
                </c:pt>
                <c:pt idx="247">
                  <c:v>1919</c:v>
                </c:pt>
                <c:pt idx="248">
                  <c:v>1972</c:v>
                </c:pt>
                <c:pt idx="249">
                  <c:v>2006</c:v>
                </c:pt>
                <c:pt idx="250">
                  <c:v>1973</c:v>
                </c:pt>
                <c:pt idx="251">
                  <c:v>1980</c:v>
                </c:pt>
                <c:pt idx="252">
                  <c:v>2020</c:v>
                </c:pt>
                <c:pt idx="253">
                  <c:v>2024</c:v>
                </c:pt>
                <c:pt idx="254">
                  <c:v>1991</c:v>
                </c:pt>
                <c:pt idx="255">
                  <c:v>2009</c:v>
                </c:pt>
                <c:pt idx="256">
                  <c:v>2054</c:v>
                </c:pt>
                <c:pt idx="257">
                  <c:v>2043</c:v>
                </c:pt>
                <c:pt idx="258">
                  <c:v>2073</c:v>
                </c:pt>
                <c:pt idx="259">
                  <c:v>2117</c:v>
                </c:pt>
                <c:pt idx="260">
                  <c:v>2141</c:v>
                </c:pt>
                <c:pt idx="261">
                  <c:v>2328</c:v>
                </c:pt>
                <c:pt idx="262">
                  <c:v>2376</c:v>
                </c:pt>
                <c:pt idx="263">
                  <c:v>2347</c:v>
                </c:pt>
                <c:pt idx="264">
                  <c:v>2351</c:v>
                </c:pt>
                <c:pt idx="265">
                  <c:v>2341</c:v>
                </c:pt>
                <c:pt idx="266">
                  <c:v>2376</c:v>
                </c:pt>
                <c:pt idx="267">
                  <c:v>2392</c:v>
                </c:pt>
                <c:pt idx="268">
                  <c:v>2391</c:v>
                </c:pt>
                <c:pt idx="269">
                  <c:v>2438</c:v>
                </c:pt>
                <c:pt idx="270">
                  <c:v>2414</c:v>
                </c:pt>
                <c:pt idx="271">
                  <c:v>2405</c:v>
                </c:pt>
                <c:pt idx="272">
                  <c:v>2440</c:v>
                </c:pt>
                <c:pt idx="273">
                  <c:v>2460</c:v>
                </c:pt>
                <c:pt idx="274">
                  <c:v>2448</c:v>
                </c:pt>
                <c:pt idx="275">
                  <c:v>2438</c:v>
                </c:pt>
                <c:pt idx="276">
                  <c:v>2406</c:v>
                </c:pt>
                <c:pt idx="277">
                  <c:v>2393</c:v>
                </c:pt>
                <c:pt idx="278">
                  <c:v>2402</c:v>
                </c:pt>
                <c:pt idx="279">
                  <c:v>2432</c:v>
                </c:pt>
                <c:pt idx="280">
                  <c:v>2414</c:v>
                </c:pt>
                <c:pt idx="281">
                  <c:v>2398</c:v>
                </c:pt>
                <c:pt idx="282">
                  <c:v>2395</c:v>
                </c:pt>
                <c:pt idx="283">
                  <c:v>2415</c:v>
                </c:pt>
                <c:pt idx="284">
                  <c:v>2421</c:v>
                </c:pt>
                <c:pt idx="285">
                  <c:v>2411</c:v>
                </c:pt>
                <c:pt idx="286">
                  <c:v>2436</c:v>
                </c:pt>
                <c:pt idx="287">
                  <c:v>2447</c:v>
                </c:pt>
                <c:pt idx="288">
                  <c:v>2474</c:v>
                </c:pt>
                <c:pt idx="289">
                  <c:v>2472</c:v>
                </c:pt>
                <c:pt idx="290">
                  <c:v>2477</c:v>
                </c:pt>
                <c:pt idx="291">
                  <c:v>2461</c:v>
                </c:pt>
                <c:pt idx="292">
                  <c:v>2450</c:v>
                </c:pt>
                <c:pt idx="293">
                  <c:v>2491</c:v>
                </c:pt>
                <c:pt idx="294">
                  <c:v>2513</c:v>
                </c:pt>
                <c:pt idx="295">
                  <c:v>2499</c:v>
                </c:pt>
                <c:pt idx="296">
                  <c:v>2523</c:v>
                </c:pt>
                <c:pt idx="297">
                  <c:v>2548</c:v>
                </c:pt>
                <c:pt idx="298">
                  <c:v>2530</c:v>
                </c:pt>
                <c:pt idx="299">
                  <c:v>2500</c:v>
                </c:pt>
                <c:pt idx="300">
                  <c:v>2517</c:v>
                </c:pt>
                <c:pt idx="301">
                  <c:v>2537</c:v>
                </c:pt>
                <c:pt idx="302">
                  <c:v>2516</c:v>
                </c:pt>
                <c:pt idx="303">
                  <c:v>2480</c:v>
                </c:pt>
                <c:pt idx="304">
                  <c:v>2451</c:v>
                </c:pt>
                <c:pt idx="305">
                  <c:v>2403</c:v>
                </c:pt>
                <c:pt idx="306">
                  <c:v>2376</c:v>
                </c:pt>
                <c:pt idx="307">
                  <c:v>2356</c:v>
                </c:pt>
                <c:pt idx="308">
                  <c:v>2371</c:v>
                </c:pt>
                <c:pt idx="309">
                  <c:v>2327</c:v>
                </c:pt>
                <c:pt idx="310">
                  <c:v>2333</c:v>
                </c:pt>
                <c:pt idx="311">
                  <c:v>2197</c:v>
                </c:pt>
                <c:pt idx="312">
                  <c:v>2171</c:v>
                </c:pt>
                <c:pt idx="313">
                  <c:v>2136</c:v>
                </c:pt>
                <c:pt idx="314">
                  <c:v>2145</c:v>
                </c:pt>
                <c:pt idx="315">
                  <c:v>2146</c:v>
                </c:pt>
                <c:pt idx="316">
                  <c:v>2172</c:v>
                </c:pt>
                <c:pt idx="317">
                  <c:v>2172</c:v>
                </c:pt>
                <c:pt idx="318">
                  <c:v>2170</c:v>
                </c:pt>
                <c:pt idx="319">
                  <c:v>2172</c:v>
                </c:pt>
                <c:pt idx="320">
                  <c:v>2152</c:v>
                </c:pt>
                <c:pt idx="321">
                  <c:v>2174</c:v>
                </c:pt>
                <c:pt idx="322">
                  <c:v>2154</c:v>
                </c:pt>
                <c:pt idx="323">
                  <c:v>2146</c:v>
                </c:pt>
                <c:pt idx="324">
                  <c:v>2169</c:v>
                </c:pt>
                <c:pt idx="325">
                  <c:v>2306</c:v>
                </c:pt>
                <c:pt idx="326">
                  <c:v>2347</c:v>
                </c:pt>
                <c:pt idx="327">
                  <c:v>2355</c:v>
                </c:pt>
                <c:pt idx="328">
                  <c:v>2398</c:v>
                </c:pt>
                <c:pt idx="329">
                  <c:v>2418</c:v>
                </c:pt>
                <c:pt idx="330">
                  <c:v>2431</c:v>
                </c:pt>
                <c:pt idx="331">
                  <c:v>2422</c:v>
                </c:pt>
                <c:pt idx="332">
                  <c:v>2431</c:v>
                </c:pt>
                <c:pt idx="333">
                  <c:v>2442</c:v>
                </c:pt>
                <c:pt idx="334">
                  <c:v>2454</c:v>
                </c:pt>
                <c:pt idx="335">
                  <c:v>2493</c:v>
                </c:pt>
                <c:pt idx="336">
                  <c:v>2510</c:v>
                </c:pt>
                <c:pt idx="337">
                  <c:v>2495</c:v>
                </c:pt>
                <c:pt idx="338">
                  <c:v>2473</c:v>
                </c:pt>
                <c:pt idx="339">
                  <c:v>2447</c:v>
                </c:pt>
                <c:pt idx="340">
                  <c:v>2423</c:v>
                </c:pt>
                <c:pt idx="341">
                  <c:v>2418</c:v>
                </c:pt>
                <c:pt idx="342">
                  <c:v>2420</c:v>
                </c:pt>
                <c:pt idx="343">
                  <c:v>2265</c:v>
                </c:pt>
                <c:pt idx="344">
                  <c:v>2389</c:v>
                </c:pt>
                <c:pt idx="345">
                  <c:v>2401</c:v>
                </c:pt>
                <c:pt idx="346">
                  <c:v>2387</c:v>
                </c:pt>
                <c:pt idx="347">
                  <c:v>2357</c:v>
                </c:pt>
                <c:pt idx="348">
                  <c:v>2328</c:v>
                </c:pt>
                <c:pt idx="349">
                  <c:v>2350</c:v>
                </c:pt>
                <c:pt idx="350">
                  <c:v>2423</c:v>
                </c:pt>
                <c:pt idx="351">
                  <c:v>2443</c:v>
                </c:pt>
                <c:pt idx="352">
                  <c:v>2422</c:v>
                </c:pt>
                <c:pt idx="353">
                  <c:v>2408</c:v>
                </c:pt>
                <c:pt idx="354">
                  <c:v>2384</c:v>
                </c:pt>
                <c:pt idx="355">
                  <c:v>2356</c:v>
                </c:pt>
                <c:pt idx="356">
                  <c:v>2192</c:v>
                </c:pt>
                <c:pt idx="357">
                  <c:v>2301</c:v>
                </c:pt>
                <c:pt idx="358">
                  <c:v>2339</c:v>
                </c:pt>
                <c:pt idx="359">
                  <c:v>2335</c:v>
                </c:pt>
                <c:pt idx="360">
                  <c:v>2319</c:v>
                </c:pt>
                <c:pt idx="361">
                  <c:v>2278</c:v>
                </c:pt>
                <c:pt idx="362">
                  <c:v>2250</c:v>
                </c:pt>
                <c:pt idx="363">
                  <c:v>2303</c:v>
                </c:pt>
                <c:pt idx="364">
                  <c:v>2311</c:v>
                </c:pt>
                <c:pt idx="365">
                  <c:v>2315</c:v>
                </c:pt>
                <c:pt idx="366">
                  <c:v>2321</c:v>
                </c:pt>
                <c:pt idx="367">
                  <c:v>2341</c:v>
                </c:pt>
                <c:pt idx="368">
                  <c:v>2331</c:v>
                </c:pt>
                <c:pt idx="369">
                  <c:v>2364</c:v>
                </c:pt>
                <c:pt idx="370">
                  <c:v>2396</c:v>
                </c:pt>
                <c:pt idx="371">
                  <c:v>2346</c:v>
                </c:pt>
                <c:pt idx="372">
                  <c:v>2328</c:v>
                </c:pt>
                <c:pt idx="373">
                  <c:v>2292</c:v>
                </c:pt>
                <c:pt idx="374">
                  <c:v>2273</c:v>
                </c:pt>
                <c:pt idx="375">
                  <c:v>2269</c:v>
                </c:pt>
                <c:pt idx="376">
                  <c:v>2252</c:v>
                </c:pt>
                <c:pt idx="377">
                  <c:v>2258</c:v>
                </c:pt>
                <c:pt idx="378">
                  <c:v>2267</c:v>
                </c:pt>
                <c:pt idx="379">
                  <c:v>2248</c:v>
                </c:pt>
                <c:pt idx="380">
                  <c:v>2190</c:v>
                </c:pt>
                <c:pt idx="381">
                  <c:v>2230</c:v>
                </c:pt>
                <c:pt idx="382">
                  <c:v>2245</c:v>
                </c:pt>
                <c:pt idx="383">
                  <c:v>2239</c:v>
                </c:pt>
                <c:pt idx="384">
                  <c:v>2225</c:v>
                </c:pt>
                <c:pt idx="385">
                  <c:v>2203</c:v>
                </c:pt>
                <c:pt idx="386">
                  <c:v>2192</c:v>
                </c:pt>
                <c:pt idx="387">
                  <c:v>2132</c:v>
                </c:pt>
                <c:pt idx="388">
                  <c:v>2117</c:v>
                </c:pt>
                <c:pt idx="389">
                  <c:v>2090</c:v>
                </c:pt>
                <c:pt idx="390">
                  <c:v>2039</c:v>
                </c:pt>
                <c:pt idx="391">
                  <c:v>1951</c:v>
                </c:pt>
                <c:pt idx="392">
                  <c:v>1811</c:v>
                </c:pt>
                <c:pt idx="393">
                  <c:v>1624</c:v>
                </c:pt>
                <c:pt idx="394">
                  <c:v>1274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38-4B81-A5B2-16440CA4F735}"/>
            </c:ext>
          </c:extLst>
        </c:ser>
        <c:ser>
          <c:idx val="13"/>
          <c:order val="1"/>
          <c:tx>
            <c:strRef>
              <c:f>'cat2'!$C$1</c:f>
              <c:strCache>
                <c:ptCount val="1"/>
                <c:pt idx="0">
                  <c:v>B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'cat2'!$C$2:$C$396</c:f>
              <c:numCache>
                <c:formatCode>General</c:formatCode>
                <c:ptCount val="395"/>
                <c:pt idx="0">
                  <c:v>373</c:v>
                </c:pt>
                <c:pt idx="1">
                  <c:v>464</c:v>
                </c:pt>
                <c:pt idx="2">
                  <c:v>506</c:v>
                </c:pt>
                <c:pt idx="3">
                  <c:v>537</c:v>
                </c:pt>
                <c:pt idx="4">
                  <c:v>564</c:v>
                </c:pt>
                <c:pt idx="5">
                  <c:v>579</c:v>
                </c:pt>
                <c:pt idx="6">
                  <c:v>613</c:v>
                </c:pt>
                <c:pt idx="7">
                  <c:v>622</c:v>
                </c:pt>
                <c:pt idx="8">
                  <c:v>629</c:v>
                </c:pt>
                <c:pt idx="9">
                  <c:v>649</c:v>
                </c:pt>
                <c:pt idx="10">
                  <c:v>643</c:v>
                </c:pt>
                <c:pt idx="11">
                  <c:v>641</c:v>
                </c:pt>
                <c:pt idx="12">
                  <c:v>626</c:v>
                </c:pt>
                <c:pt idx="13">
                  <c:v>634</c:v>
                </c:pt>
                <c:pt idx="14">
                  <c:v>638</c:v>
                </c:pt>
                <c:pt idx="15">
                  <c:v>643</c:v>
                </c:pt>
                <c:pt idx="16">
                  <c:v>651</c:v>
                </c:pt>
                <c:pt idx="17">
                  <c:v>654</c:v>
                </c:pt>
                <c:pt idx="18">
                  <c:v>645</c:v>
                </c:pt>
                <c:pt idx="19">
                  <c:v>642</c:v>
                </c:pt>
                <c:pt idx="20">
                  <c:v>646</c:v>
                </c:pt>
                <c:pt idx="21">
                  <c:v>638</c:v>
                </c:pt>
                <c:pt idx="22">
                  <c:v>636</c:v>
                </c:pt>
                <c:pt idx="23">
                  <c:v>623</c:v>
                </c:pt>
                <c:pt idx="24">
                  <c:v>627</c:v>
                </c:pt>
                <c:pt idx="25">
                  <c:v>621</c:v>
                </c:pt>
                <c:pt idx="26">
                  <c:v>615</c:v>
                </c:pt>
                <c:pt idx="27">
                  <c:v>636</c:v>
                </c:pt>
                <c:pt idx="28">
                  <c:v>640</c:v>
                </c:pt>
                <c:pt idx="29">
                  <c:v>625</c:v>
                </c:pt>
                <c:pt idx="30">
                  <c:v>638</c:v>
                </c:pt>
                <c:pt idx="31">
                  <c:v>638</c:v>
                </c:pt>
                <c:pt idx="32">
                  <c:v>631</c:v>
                </c:pt>
                <c:pt idx="33">
                  <c:v>626</c:v>
                </c:pt>
                <c:pt idx="34">
                  <c:v>629</c:v>
                </c:pt>
                <c:pt idx="35">
                  <c:v>624</c:v>
                </c:pt>
                <c:pt idx="36">
                  <c:v>625</c:v>
                </c:pt>
                <c:pt idx="37">
                  <c:v>627</c:v>
                </c:pt>
                <c:pt idx="38">
                  <c:v>638</c:v>
                </c:pt>
                <c:pt idx="39">
                  <c:v>641</c:v>
                </c:pt>
                <c:pt idx="40">
                  <c:v>640</c:v>
                </c:pt>
                <c:pt idx="41">
                  <c:v>656</c:v>
                </c:pt>
                <c:pt idx="42">
                  <c:v>655</c:v>
                </c:pt>
                <c:pt idx="43">
                  <c:v>657</c:v>
                </c:pt>
                <c:pt idx="44">
                  <c:v>659</c:v>
                </c:pt>
                <c:pt idx="45">
                  <c:v>665</c:v>
                </c:pt>
                <c:pt idx="46">
                  <c:v>662</c:v>
                </c:pt>
                <c:pt idx="47">
                  <c:v>662</c:v>
                </c:pt>
                <c:pt idx="48">
                  <c:v>671</c:v>
                </c:pt>
                <c:pt idx="49">
                  <c:v>675</c:v>
                </c:pt>
                <c:pt idx="50">
                  <c:v>667</c:v>
                </c:pt>
                <c:pt idx="51">
                  <c:v>659</c:v>
                </c:pt>
                <c:pt idx="52">
                  <c:v>656</c:v>
                </c:pt>
                <c:pt idx="53">
                  <c:v>631</c:v>
                </c:pt>
                <c:pt idx="54">
                  <c:v>625</c:v>
                </c:pt>
                <c:pt idx="55">
                  <c:v>627</c:v>
                </c:pt>
                <c:pt idx="56">
                  <c:v>626</c:v>
                </c:pt>
                <c:pt idx="57">
                  <c:v>634</c:v>
                </c:pt>
                <c:pt idx="58">
                  <c:v>621</c:v>
                </c:pt>
                <c:pt idx="59">
                  <c:v>595</c:v>
                </c:pt>
                <c:pt idx="60">
                  <c:v>584</c:v>
                </c:pt>
                <c:pt idx="61">
                  <c:v>583</c:v>
                </c:pt>
                <c:pt idx="62">
                  <c:v>587</c:v>
                </c:pt>
                <c:pt idx="63">
                  <c:v>602</c:v>
                </c:pt>
                <c:pt idx="64">
                  <c:v>599</c:v>
                </c:pt>
                <c:pt idx="65">
                  <c:v>600</c:v>
                </c:pt>
                <c:pt idx="66">
                  <c:v>593</c:v>
                </c:pt>
                <c:pt idx="67">
                  <c:v>574</c:v>
                </c:pt>
                <c:pt idx="68">
                  <c:v>576</c:v>
                </c:pt>
                <c:pt idx="69">
                  <c:v>584</c:v>
                </c:pt>
                <c:pt idx="70">
                  <c:v>588</c:v>
                </c:pt>
                <c:pt idx="71">
                  <c:v>602</c:v>
                </c:pt>
                <c:pt idx="72">
                  <c:v>603</c:v>
                </c:pt>
                <c:pt idx="73">
                  <c:v>596</c:v>
                </c:pt>
                <c:pt idx="74">
                  <c:v>593</c:v>
                </c:pt>
                <c:pt idx="75">
                  <c:v>598</c:v>
                </c:pt>
                <c:pt idx="76">
                  <c:v>602</c:v>
                </c:pt>
                <c:pt idx="77">
                  <c:v>603</c:v>
                </c:pt>
                <c:pt idx="78">
                  <c:v>615</c:v>
                </c:pt>
                <c:pt idx="79">
                  <c:v>621</c:v>
                </c:pt>
                <c:pt idx="80">
                  <c:v>631</c:v>
                </c:pt>
                <c:pt idx="81">
                  <c:v>628</c:v>
                </c:pt>
                <c:pt idx="82">
                  <c:v>626</c:v>
                </c:pt>
                <c:pt idx="83">
                  <c:v>629</c:v>
                </c:pt>
                <c:pt idx="84">
                  <c:v>638</c:v>
                </c:pt>
                <c:pt idx="85">
                  <c:v>640</c:v>
                </c:pt>
                <c:pt idx="86">
                  <c:v>640</c:v>
                </c:pt>
                <c:pt idx="87">
                  <c:v>636</c:v>
                </c:pt>
                <c:pt idx="88">
                  <c:v>629</c:v>
                </c:pt>
                <c:pt idx="89">
                  <c:v>616</c:v>
                </c:pt>
                <c:pt idx="90">
                  <c:v>623</c:v>
                </c:pt>
                <c:pt idx="91">
                  <c:v>632</c:v>
                </c:pt>
                <c:pt idx="92">
                  <c:v>640</c:v>
                </c:pt>
                <c:pt idx="93">
                  <c:v>647</c:v>
                </c:pt>
                <c:pt idx="94">
                  <c:v>653</c:v>
                </c:pt>
                <c:pt idx="95">
                  <c:v>647</c:v>
                </c:pt>
                <c:pt idx="96">
                  <c:v>645</c:v>
                </c:pt>
                <c:pt idx="97">
                  <c:v>640</c:v>
                </c:pt>
                <c:pt idx="98">
                  <c:v>650</c:v>
                </c:pt>
                <c:pt idx="99">
                  <c:v>700</c:v>
                </c:pt>
                <c:pt idx="100">
                  <c:v>704</c:v>
                </c:pt>
                <c:pt idx="101">
                  <c:v>681</c:v>
                </c:pt>
                <c:pt idx="102">
                  <c:v>678</c:v>
                </c:pt>
                <c:pt idx="103">
                  <c:v>671</c:v>
                </c:pt>
                <c:pt idx="104">
                  <c:v>681</c:v>
                </c:pt>
                <c:pt idx="105">
                  <c:v>686</c:v>
                </c:pt>
                <c:pt idx="106">
                  <c:v>685</c:v>
                </c:pt>
                <c:pt idx="107">
                  <c:v>687</c:v>
                </c:pt>
                <c:pt idx="108">
                  <c:v>686</c:v>
                </c:pt>
                <c:pt idx="109">
                  <c:v>676</c:v>
                </c:pt>
                <c:pt idx="110">
                  <c:v>675</c:v>
                </c:pt>
                <c:pt idx="111">
                  <c:v>697</c:v>
                </c:pt>
                <c:pt idx="112">
                  <c:v>697</c:v>
                </c:pt>
                <c:pt idx="113">
                  <c:v>704</c:v>
                </c:pt>
                <c:pt idx="114">
                  <c:v>697</c:v>
                </c:pt>
                <c:pt idx="115">
                  <c:v>695</c:v>
                </c:pt>
                <c:pt idx="116">
                  <c:v>682</c:v>
                </c:pt>
                <c:pt idx="117">
                  <c:v>675</c:v>
                </c:pt>
                <c:pt idx="118">
                  <c:v>689</c:v>
                </c:pt>
                <c:pt idx="119">
                  <c:v>702</c:v>
                </c:pt>
                <c:pt idx="120">
                  <c:v>704</c:v>
                </c:pt>
                <c:pt idx="121">
                  <c:v>714</c:v>
                </c:pt>
                <c:pt idx="122">
                  <c:v>728</c:v>
                </c:pt>
                <c:pt idx="123">
                  <c:v>717</c:v>
                </c:pt>
                <c:pt idx="124">
                  <c:v>717</c:v>
                </c:pt>
                <c:pt idx="125">
                  <c:v>723</c:v>
                </c:pt>
                <c:pt idx="126">
                  <c:v>718</c:v>
                </c:pt>
                <c:pt idx="127">
                  <c:v>710</c:v>
                </c:pt>
                <c:pt idx="128">
                  <c:v>705</c:v>
                </c:pt>
                <c:pt idx="129">
                  <c:v>694</c:v>
                </c:pt>
                <c:pt idx="130">
                  <c:v>686</c:v>
                </c:pt>
                <c:pt idx="131">
                  <c:v>665</c:v>
                </c:pt>
                <c:pt idx="132">
                  <c:v>681</c:v>
                </c:pt>
                <c:pt idx="133">
                  <c:v>686</c:v>
                </c:pt>
                <c:pt idx="134">
                  <c:v>688</c:v>
                </c:pt>
                <c:pt idx="135">
                  <c:v>694</c:v>
                </c:pt>
                <c:pt idx="136">
                  <c:v>690</c:v>
                </c:pt>
                <c:pt idx="137">
                  <c:v>671</c:v>
                </c:pt>
                <c:pt idx="138">
                  <c:v>663</c:v>
                </c:pt>
                <c:pt idx="139">
                  <c:v>678</c:v>
                </c:pt>
                <c:pt idx="140">
                  <c:v>684</c:v>
                </c:pt>
                <c:pt idx="141">
                  <c:v>692</c:v>
                </c:pt>
                <c:pt idx="142">
                  <c:v>701</c:v>
                </c:pt>
                <c:pt idx="143">
                  <c:v>702</c:v>
                </c:pt>
                <c:pt idx="144">
                  <c:v>697</c:v>
                </c:pt>
                <c:pt idx="145">
                  <c:v>699</c:v>
                </c:pt>
                <c:pt idx="146">
                  <c:v>708</c:v>
                </c:pt>
                <c:pt idx="147">
                  <c:v>710</c:v>
                </c:pt>
                <c:pt idx="148">
                  <c:v>720</c:v>
                </c:pt>
                <c:pt idx="149">
                  <c:v>729</c:v>
                </c:pt>
                <c:pt idx="150">
                  <c:v>739</c:v>
                </c:pt>
                <c:pt idx="151">
                  <c:v>727</c:v>
                </c:pt>
                <c:pt idx="152">
                  <c:v>719</c:v>
                </c:pt>
                <c:pt idx="153">
                  <c:v>739</c:v>
                </c:pt>
                <c:pt idx="154">
                  <c:v>740</c:v>
                </c:pt>
                <c:pt idx="155">
                  <c:v>747</c:v>
                </c:pt>
                <c:pt idx="156">
                  <c:v>750</c:v>
                </c:pt>
                <c:pt idx="157">
                  <c:v>744</c:v>
                </c:pt>
                <c:pt idx="158">
                  <c:v>725</c:v>
                </c:pt>
                <c:pt idx="159">
                  <c:v>726</c:v>
                </c:pt>
                <c:pt idx="160">
                  <c:v>739</c:v>
                </c:pt>
                <c:pt idx="161">
                  <c:v>746</c:v>
                </c:pt>
                <c:pt idx="162">
                  <c:v>754</c:v>
                </c:pt>
                <c:pt idx="163">
                  <c:v>750</c:v>
                </c:pt>
                <c:pt idx="164">
                  <c:v>742</c:v>
                </c:pt>
                <c:pt idx="165">
                  <c:v>689</c:v>
                </c:pt>
                <c:pt idx="166">
                  <c:v>680</c:v>
                </c:pt>
                <c:pt idx="167">
                  <c:v>682</c:v>
                </c:pt>
                <c:pt idx="168">
                  <c:v>683</c:v>
                </c:pt>
                <c:pt idx="169">
                  <c:v>692</c:v>
                </c:pt>
                <c:pt idx="170">
                  <c:v>695</c:v>
                </c:pt>
                <c:pt idx="171">
                  <c:v>724</c:v>
                </c:pt>
                <c:pt idx="172">
                  <c:v>727</c:v>
                </c:pt>
                <c:pt idx="173">
                  <c:v>710</c:v>
                </c:pt>
                <c:pt idx="174">
                  <c:v>699</c:v>
                </c:pt>
                <c:pt idx="175">
                  <c:v>686</c:v>
                </c:pt>
                <c:pt idx="176">
                  <c:v>682</c:v>
                </c:pt>
                <c:pt idx="177">
                  <c:v>626</c:v>
                </c:pt>
                <c:pt idx="178">
                  <c:v>614</c:v>
                </c:pt>
                <c:pt idx="179">
                  <c:v>591</c:v>
                </c:pt>
                <c:pt idx="180">
                  <c:v>580</c:v>
                </c:pt>
                <c:pt idx="181">
                  <c:v>575</c:v>
                </c:pt>
                <c:pt idx="182">
                  <c:v>574</c:v>
                </c:pt>
                <c:pt idx="183">
                  <c:v>579</c:v>
                </c:pt>
                <c:pt idx="184">
                  <c:v>579</c:v>
                </c:pt>
                <c:pt idx="185">
                  <c:v>589</c:v>
                </c:pt>
                <c:pt idx="186">
                  <c:v>584</c:v>
                </c:pt>
                <c:pt idx="187">
                  <c:v>588</c:v>
                </c:pt>
                <c:pt idx="188">
                  <c:v>601</c:v>
                </c:pt>
                <c:pt idx="189">
                  <c:v>742</c:v>
                </c:pt>
                <c:pt idx="190">
                  <c:v>751</c:v>
                </c:pt>
                <c:pt idx="191">
                  <c:v>768</c:v>
                </c:pt>
                <c:pt idx="192">
                  <c:v>772</c:v>
                </c:pt>
                <c:pt idx="193">
                  <c:v>774</c:v>
                </c:pt>
                <c:pt idx="194">
                  <c:v>772</c:v>
                </c:pt>
                <c:pt idx="195">
                  <c:v>797</c:v>
                </c:pt>
                <c:pt idx="196">
                  <c:v>797</c:v>
                </c:pt>
                <c:pt idx="197">
                  <c:v>806</c:v>
                </c:pt>
                <c:pt idx="198">
                  <c:v>807</c:v>
                </c:pt>
                <c:pt idx="199">
                  <c:v>801</c:v>
                </c:pt>
                <c:pt idx="200">
                  <c:v>798</c:v>
                </c:pt>
                <c:pt idx="201">
                  <c:v>790</c:v>
                </c:pt>
                <c:pt idx="202">
                  <c:v>798</c:v>
                </c:pt>
                <c:pt idx="203">
                  <c:v>807</c:v>
                </c:pt>
                <c:pt idx="204">
                  <c:v>806</c:v>
                </c:pt>
                <c:pt idx="205">
                  <c:v>813</c:v>
                </c:pt>
                <c:pt idx="206">
                  <c:v>825</c:v>
                </c:pt>
                <c:pt idx="207">
                  <c:v>804</c:v>
                </c:pt>
                <c:pt idx="208">
                  <c:v>804</c:v>
                </c:pt>
                <c:pt idx="209">
                  <c:v>806</c:v>
                </c:pt>
                <c:pt idx="210">
                  <c:v>811</c:v>
                </c:pt>
                <c:pt idx="211">
                  <c:v>801</c:v>
                </c:pt>
                <c:pt idx="212">
                  <c:v>814</c:v>
                </c:pt>
                <c:pt idx="213">
                  <c:v>810</c:v>
                </c:pt>
                <c:pt idx="214">
                  <c:v>807</c:v>
                </c:pt>
                <c:pt idx="215">
                  <c:v>808</c:v>
                </c:pt>
                <c:pt idx="216">
                  <c:v>805</c:v>
                </c:pt>
                <c:pt idx="217">
                  <c:v>819</c:v>
                </c:pt>
                <c:pt idx="218">
                  <c:v>823</c:v>
                </c:pt>
                <c:pt idx="219">
                  <c:v>838</c:v>
                </c:pt>
                <c:pt idx="220">
                  <c:v>818</c:v>
                </c:pt>
                <c:pt idx="221">
                  <c:v>807</c:v>
                </c:pt>
                <c:pt idx="222">
                  <c:v>809</c:v>
                </c:pt>
                <c:pt idx="223">
                  <c:v>819</c:v>
                </c:pt>
                <c:pt idx="224">
                  <c:v>753</c:v>
                </c:pt>
                <c:pt idx="225">
                  <c:v>732</c:v>
                </c:pt>
                <c:pt idx="226">
                  <c:v>720</c:v>
                </c:pt>
                <c:pt idx="227">
                  <c:v>715</c:v>
                </c:pt>
                <c:pt idx="228">
                  <c:v>700</c:v>
                </c:pt>
                <c:pt idx="229">
                  <c:v>703</c:v>
                </c:pt>
                <c:pt idx="230">
                  <c:v>719</c:v>
                </c:pt>
                <c:pt idx="231">
                  <c:v>797</c:v>
                </c:pt>
                <c:pt idx="232">
                  <c:v>811</c:v>
                </c:pt>
                <c:pt idx="233">
                  <c:v>806</c:v>
                </c:pt>
                <c:pt idx="234">
                  <c:v>813</c:v>
                </c:pt>
                <c:pt idx="235">
                  <c:v>797</c:v>
                </c:pt>
                <c:pt idx="236">
                  <c:v>785</c:v>
                </c:pt>
                <c:pt idx="237">
                  <c:v>793</c:v>
                </c:pt>
                <c:pt idx="238">
                  <c:v>797</c:v>
                </c:pt>
                <c:pt idx="239">
                  <c:v>789</c:v>
                </c:pt>
                <c:pt idx="240">
                  <c:v>785</c:v>
                </c:pt>
                <c:pt idx="241">
                  <c:v>773</c:v>
                </c:pt>
                <c:pt idx="242">
                  <c:v>758</c:v>
                </c:pt>
                <c:pt idx="243">
                  <c:v>755</c:v>
                </c:pt>
                <c:pt idx="244">
                  <c:v>766</c:v>
                </c:pt>
                <c:pt idx="245">
                  <c:v>697</c:v>
                </c:pt>
                <c:pt idx="246">
                  <c:v>675</c:v>
                </c:pt>
                <c:pt idx="247">
                  <c:v>668</c:v>
                </c:pt>
                <c:pt idx="248">
                  <c:v>681</c:v>
                </c:pt>
                <c:pt idx="249">
                  <c:v>680</c:v>
                </c:pt>
                <c:pt idx="250">
                  <c:v>679</c:v>
                </c:pt>
                <c:pt idx="251">
                  <c:v>684</c:v>
                </c:pt>
                <c:pt idx="252">
                  <c:v>686</c:v>
                </c:pt>
                <c:pt idx="253">
                  <c:v>691</c:v>
                </c:pt>
                <c:pt idx="254">
                  <c:v>696</c:v>
                </c:pt>
                <c:pt idx="255">
                  <c:v>699</c:v>
                </c:pt>
                <c:pt idx="256">
                  <c:v>694</c:v>
                </c:pt>
                <c:pt idx="257">
                  <c:v>673</c:v>
                </c:pt>
                <c:pt idx="258">
                  <c:v>677</c:v>
                </c:pt>
                <c:pt idx="259">
                  <c:v>686</c:v>
                </c:pt>
                <c:pt idx="260">
                  <c:v>697</c:v>
                </c:pt>
                <c:pt idx="261">
                  <c:v>747</c:v>
                </c:pt>
                <c:pt idx="262">
                  <c:v>760</c:v>
                </c:pt>
                <c:pt idx="263">
                  <c:v>747</c:v>
                </c:pt>
                <c:pt idx="264">
                  <c:v>741</c:v>
                </c:pt>
                <c:pt idx="265">
                  <c:v>775</c:v>
                </c:pt>
                <c:pt idx="266">
                  <c:v>787</c:v>
                </c:pt>
                <c:pt idx="267">
                  <c:v>812</c:v>
                </c:pt>
                <c:pt idx="268">
                  <c:v>822</c:v>
                </c:pt>
                <c:pt idx="269">
                  <c:v>816</c:v>
                </c:pt>
                <c:pt idx="270">
                  <c:v>800</c:v>
                </c:pt>
                <c:pt idx="271">
                  <c:v>784</c:v>
                </c:pt>
                <c:pt idx="272">
                  <c:v>802</c:v>
                </c:pt>
                <c:pt idx="273">
                  <c:v>789</c:v>
                </c:pt>
                <c:pt idx="274">
                  <c:v>798</c:v>
                </c:pt>
                <c:pt idx="275">
                  <c:v>813</c:v>
                </c:pt>
                <c:pt idx="276">
                  <c:v>828</c:v>
                </c:pt>
                <c:pt idx="277">
                  <c:v>826</c:v>
                </c:pt>
                <c:pt idx="278">
                  <c:v>815</c:v>
                </c:pt>
                <c:pt idx="279">
                  <c:v>807</c:v>
                </c:pt>
                <c:pt idx="280">
                  <c:v>814</c:v>
                </c:pt>
                <c:pt idx="281">
                  <c:v>829</c:v>
                </c:pt>
                <c:pt idx="282">
                  <c:v>845</c:v>
                </c:pt>
                <c:pt idx="283">
                  <c:v>847</c:v>
                </c:pt>
                <c:pt idx="284">
                  <c:v>823</c:v>
                </c:pt>
                <c:pt idx="285">
                  <c:v>818</c:v>
                </c:pt>
                <c:pt idx="286">
                  <c:v>829</c:v>
                </c:pt>
                <c:pt idx="287">
                  <c:v>822</c:v>
                </c:pt>
                <c:pt idx="288">
                  <c:v>823</c:v>
                </c:pt>
                <c:pt idx="289">
                  <c:v>829</c:v>
                </c:pt>
                <c:pt idx="290">
                  <c:v>830</c:v>
                </c:pt>
                <c:pt idx="291">
                  <c:v>836</c:v>
                </c:pt>
                <c:pt idx="292">
                  <c:v>835</c:v>
                </c:pt>
                <c:pt idx="293">
                  <c:v>850</c:v>
                </c:pt>
                <c:pt idx="294">
                  <c:v>854</c:v>
                </c:pt>
                <c:pt idx="295">
                  <c:v>858</c:v>
                </c:pt>
                <c:pt idx="296">
                  <c:v>853</c:v>
                </c:pt>
                <c:pt idx="297">
                  <c:v>837</c:v>
                </c:pt>
                <c:pt idx="298">
                  <c:v>818</c:v>
                </c:pt>
                <c:pt idx="299">
                  <c:v>809</c:v>
                </c:pt>
                <c:pt idx="300">
                  <c:v>816</c:v>
                </c:pt>
                <c:pt idx="301">
                  <c:v>832</c:v>
                </c:pt>
                <c:pt idx="302">
                  <c:v>832</c:v>
                </c:pt>
                <c:pt idx="303">
                  <c:v>821</c:v>
                </c:pt>
                <c:pt idx="304">
                  <c:v>805</c:v>
                </c:pt>
                <c:pt idx="305">
                  <c:v>775</c:v>
                </c:pt>
                <c:pt idx="306">
                  <c:v>764</c:v>
                </c:pt>
                <c:pt idx="307">
                  <c:v>763</c:v>
                </c:pt>
                <c:pt idx="308">
                  <c:v>762</c:v>
                </c:pt>
                <c:pt idx="309">
                  <c:v>759</c:v>
                </c:pt>
                <c:pt idx="310">
                  <c:v>758</c:v>
                </c:pt>
                <c:pt idx="311">
                  <c:v>727</c:v>
                </c:pt>
                <c:pt idx="312">
                  <c:v>707</c:v>
                </c:pt>
                <c:pt idx="313">
                  <c:v>698</c:v>
                </c:pt>
                <c:pt idx="314">
                  <c:v>693</c:v>
                </c:pt>
                <c:pt idx="315">
                  <c:v>699</c:v>
                </c:pt>
                <c:pt idx="316">
                  <c:v>695</c:v>
                </c:pt>
                <c:pt idx="317">
                  <c:v>695</c:v>
                </c:pt>
                <c:pt idx="318">
                  <c:v>699</c:v>
                </c:pt>
                <c:pt idx="319">
                  <c:v>698</c:v>
                </c:pt>
                <c:pt idx="320">
                  <c:v>687</c:v>
                </c:pt>
                <c:pt idx="321">
                  <c:v>691</c:v>
                </c:pt>
                <c:pt idx="322">
                  <c:v>690</c:v>
                </c:pt>
                <c:pt idx="323">
                  <c:v>705</c:v>
                </c:pt>
                <c:pt idx="324">
                  <c:v>705</c:v>
                </c:pt>
                <c:pt idx="325">
                  <c:v>771</c:v>
                </c:pt>
                <c:pt idx="326">
                  <c:v>781</c:v>
                </c:pt>
                <c:pt idx="327">
                  <c:v>784</c:v>
                </c:pt>
                <c:pt idx="328">
                  <c:v>804</c:v>
                </c:pt>
                <c:pt idx="329">
                  <c:v>823</c:v>
                </c:pt>
                <c:pt idx="330">
                  <c:v>838</c:v>
                </c:pt>
                <c:pt idx="331">
                  <c:v>832</c:v>
                </c:pt>
                <c:pt idx="332">
                  <c:v>819</c:v>
                </c:pt>
                <c:pt idx="333">
                  <c:v>817</c:v>
                </c:pt>
                <c:pt idx="334">
                  <c:v>804</c:v>
                </c:pt>
                <c:pt idx="335">
                  <c:v>832</c:v>
                </c:pt>
                <c:pt idx="336">
                  <c:v>845</c:v>
                </c:pt>
                <c:pt idx="337">
                  <c:v>861</c:v>
                </c:pt>
                <c:pt idx="338">
                  <c:v>869</c:v>
                </c:pt>
                <c:pt idx="339">
                  <c:v>865</c:v>
                </c:pt>
                <c:pt idx="340">
                  <c:v>844</c:v>
                </c:pt>
                <c:pt idx="341">
                  <c:v>832</c:v>
                </c:pt>
                <c:pt idx="342">
                  <c:v>820</c:v>
                </c:pt>
                <c:pt idx="343">
                  <c:v>759</c:v>
                </c:pt>
                <c:pt idx="344">
                  <c:v>801</c:v>
                </c:pt>
                <c:pt idx="345">
                  <c:v>808</c:v>
                </c:pt>
                <c:pt idx="346">
                  <c:v>825</c:v>
                </c:pt>
                <c:pt idx="347">
                  <c:v>800</c:v>
                </c:pt>
                <c:pt idx="348">
                  <c:v>795</c:v>
                </c:pt>
                <c:pt idx="349">
                  <c:v>814</c:v>
                </c:pt>
                <c:pt idx="350">
                  <c:v>808</c:v>
                </c:pt>
                <c:pt idx="351">
                  <c:v>818</c:v>
                </c:pt>
                <c:pt idx="352">
                  <c:v>818</c:v>
                </c:pt>
                <c:pt idx="353">
                  <c:v>829</c:v>
                </c:pt>
                <c:pt idx="354">
                  <c:v>818</c:v>
                </c:pt>
                <c:pt idx="355">
                  <c:v>803</c:v>
                </c:pt>
                <c:pt idx="356">
                  <c:v>760</c:v>
                </c:pt>
                <c:pt idx="357">
                  <c:v>816</c:v>
                </c:pt>
                <c:pt idx="358">
                  <c:v>813</c:v>
                </c:pt>
                <c:pt idx="359">
                  <c:v>811</c:v>
                </c:pt>
                <c:pt idx="360">
                  <c:v>797</c:v>
                </c:pt>
                <c:pt idx="361">
                  <c:v>780</c:v>
                </c:pt>
                <c:pt idx="362">
                  <c:v>762</c:v>
                </c:pt>
                <c:pt idx="363">
                  <c:v>776</c:v>
                </c:pt>
                <c:pt idx="364">
                  <c:v>781</c:v>
                </c:pt>
                <c:pt idx="365">
                  <c:v>792</c:v>
                </c:pt>
                <c:pt idx="366">
                  <c:v>796</c:v>
                </c:pt>
                <c:pt idx="367">
                  <c:v>789</c:v>
                </c:pt>
                <c:pt idx="368">
                  <c:v>782</c:v>
                </c:pt>
                <c:pt idx="369">
                  <c:v>770</c:v>
                </c:pt>
                <c:pt idx="370">
                  <c:v>783</c:v>
                </c:pt>
                <c:pt idx="371">
                  <c:v>769</c:v>
                </c:pt>
                <c:pt idx="372">
                  <c:v>759</c:v>
                </c:pt>
                <c:pt idx="373">
                  <c:v>763</c:v>
                </c:pt>
                <c:pt idx="374">
                  <c:v>753</c:v>
                </c:pt>
                <c:pt idx="375">
                  <c:v>733</c:v>
                </c:pt>
                <c:pt idx="376">
                  <c:v>728</c:v>
                </c:pt>
                <c:pt idx="377">
                  <c:v>737</c:v>
                </c:pt>
                <c:pt idx="378">
                  <c:v>740</c:v>
                </c:pt>
                <c:pt idx="379">
                  <c:v>722</c:v>
                </c:pt>
                <c:pt idx="380">
                  <c:v>718</c:v>
                </c:pt>
                <c:pt idx="381">
                  <c:v>734</c:v>
                </c:pt>
                <c:pt idx="382">
                  <c:v>728</c:v>
                </c:pt>
                <c:pt idx="383">
                  <c:v>717</c:v>
                </c:pt>
                <c:pt idx="384">
                  <c:v>714</c:v>
                </c:pt>
                <c:pt idx="385">
                  <c:v>705</c:v>
                </c:pt>
                <c:pt idx="386">
                  <c:v>694</c:v>
                </c:pt>
                <c:pt idx="387">
                  <c:v>699</c:v>
                </c:pt>
                <c:pt idx="388">
                  <c:v>698</c:v>
                </c:pt>
                <c:pt idx="389">
                  <c:v>658</c:v>
                </c:pt>
                <c:pt idx="390">
                  <c:v>633</c:v>
                </c:pt>
                <c:pt idx="391">
                  <c:v>613</c:v>
                </c:pt>
                <c:pt idx="392">
                  <c:v>577</c:v>
                </c:pt>
                <c:pt idx="393">
                  <c:v>547</c:v>
                </c:pt>
                <c:pt idx="394">
                  <c:v>442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038-4B81-A5B2-16440CA4F735}"/>
            </c:ext>
          </c:extLst>
        </c:ser>
        <c:ser>
          <c:idx val="14"/>
          <c:order val="2"/>
          <c:tx>
            <c:strRef>
              <c:f>'cat2'!$D$1</c:f>
              <c:strCache>
                <c:ptCount val="1"/>
                <c:pt idx="0">
                  <c:v>C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'cat2'!$D$2:$D$396</c:f>
              <c:numCache>
                <c:formatCode>General</c:formatCode>
                <c:ptCount val="395"/>
                <c:pt idx="0">
                  <c:v>238</c:v>
                </c:pt>
                <c:pt idx="1">
                  <c:v>272</c:v>
                </c:pt>
                <c:pt idx="2">
                  <c:v>285</c:v>
                </c:pt>
                <c:pt idx="3">
                  <c:v>299</c:v>
                </c:pt>
                <c:pt idx="4">
                  <c:v>303</c:v>
                </c:pt>
                <c:pt idx="5">
                  <c:v>302</c:v>
                </c:pt>
                <c:pt idx="6">
                  <c:v>315</c:v>
                </c:pt>
                <c:pt idx="7">
                  <c:v>311</c:v>
                </c:pt>
                <c:pt idx="8">
                  <c:v>311</c:v>
                </c:pt>
                <c:pt idx="9">
                  <c:v>308</c:v>
                </c:pt>
                <c:pt idx="10">
                  <c:v>307</c:v>
                </c:pt>
                <c:pt idx="11">
                  <c:v>308</c:v>
                </c:pt>
                <c:pt idx="12">
                  <c:v>311</c:v>
                </c:pt>
                <c:pt idx="13">
                  <c:v>317</c:v>
                </c:pt>
                <c:pt idx="14">
                  <c:v>334</c:v>
                </c:pt>
                <c:pt idx="15">
                  <c:v>324</c:v>
                </c:pt>
                <c:pt idx="16">
                  <c:v>323</c:v>
                </c:pt>
                <c:pt idx="17">
                  <c:v>324</c:v>
                </c:pt>
                <c:pt idx="18">
                  <c:v>311</c:v>
                </c:pt>
                <c:pt idx="19">
                  <c:v>317</c:v>
                </c:pt>
                <c:pt idx="20">
                  <c:v>326</c:v>
                </c:pt>
                <c:pt idx="21">
                  <c:v>326</c:v>
                </c:pt>
                <c:pt idx="22">
                  <c:v>324</c:v>
                </c:pt>
                <c:pt idx="23">
                  <c:v>318</c:v>
                </c:pt>
                <c:pt idx="24">
                  <c:v>312</c:v>
                </c:pt>
                <c:pt idx="25">
                  <c:v>310</c:v>
                </c:pt>
                <c:pt idx="26">
                  <c:v>310</c:v>
                </c:pt>
                <c:pt idx="27">
                  <c:v>317</c:v>
                </c:pt>
                <c:pt idx="28">
                  <c:v>316</c:v>
                </c:pt>
                <c:pt idx="29">
                  <c:v>314</c:v>
                </c:pt>
                <c:pt idx="30">
                  <c:v>316</c:v>
                </c:pt>
                <c:pt idx="31">
                  <c:v>320</c:v>
                </c:pt>
                <c:pt idx="32">
                  <c:v>307</c:v>
                </c:pt>
                <c:pt idx="33">
                  <c:v>303</c:v>
                </c:pt>
                <c:pt idx="34">
                  <c:v>307</c:v>
                </c:pt>
                <c:pt idx="35">
                  <c:v>296</c:v>
                </c:pt>
                <c:pt idx="36">
                  <c:v>290</c:v>
                </c:pt>
                <c:pt idx="37">
                  <c:v>285</c:v>
                </c:pt>
                <c:pt idx="38">
                  <c:v>291</c:v>
                </c:pt>
                <c:pt idx="39">
                  <c:v>289</c:v>
                </c:pt>
                <c:pt idx="40">
                  <c:v>293</c:v>
                </c:pt>
                <c:pt idx="41">
                  <c:v>299</c:v>
                </c:pt>
                <c:pt idx="42">
                  <c:v>305</c:v>
                </c:pt>
                <c:pt idx="43">
                  <c:v>301</c:v>
                </c:pt>
                <c:pt idx="44">
                  <c:v>303</c:v>
                </c:pt>
                <c:pt idx="45">
                  <c:v>306</c:v>
                </c:pt>
                <c:pt idx="46">
                  <c:v>302</c:v>
                </c:pt>
                <c:pt idx="47">
                  <c:v>298</c:v>
                </c:pt>
                <c:pt idx="48">
                  <c:v>304</c:v>
                </c:pt>
                <c:pt idx="49">
                  <c:v>309</c:v>
                </c:pt>
                <c:pt idx="50">
                  <c:v>305</c:v>
                </c:pt>
                <c:pt idx="51">
                  <c:v>304</c:v>
                </c:pt>
                <c:pt idx="52">
                  <c:v>304</c:v>
                </c:pt>
                <c:pt idx="53">
                  <c:v>303</c:v>
                </c:pt>
                <c:pt idx="54">
                  <c:v>305</c:v>
                </c:pt>
                <c:pt idx="55">
                  <c:v>303</c:v>
                </c:pt>
                <c:pt idx="56">
                  <c:v>305</c:v>
                </c:pt>
                <c:pt idx="57">
                  <c:v>304</c:v>
                </c:pt>
                <c:pt idx="58">
                  <c:v>306</c:v>
                </c:pt>
                <c:pt idx="59">
                  <c:v>303</c:v>
                </c:pt>
                <c:pt idx="60">
                  <c:v>295</c:v>
                </c:pt>
                <c:pt idx="61">
                  <c:v>296</c:v>
                </c:pt>
                <c:pt idx="62">
                  <c:v>294</c:v>
                </c:pt>
                <c:pt idx="63">
                  <c:v>299</c:v>
                </c:pt>
                <c:pt idx="64">
                  <c:v>310</c:v>
                </c:pt>
                <c:pt idx="65">
                  <c:v>301</c:v>
                </c:pt>
                <c:pt idx="66">
                  <c:v>314</c:v>
                </c:pt>
                <c:pt idx="67">
                  <c:v>310</c:v>
                </c:pt>
                <c:pt idx="68">
                  <c:v>311</c:v>
                </c:pt>
                <c:pt idx="69">
                  <c:v>319</c:v>
                </c:pt>
                <c:pt idx="70">
                  <c:v>318</c:v>
                </c:pt>
                <c:pt idx="71">
                  <c:v>310</c:v>
                </c:pt>
                <c:pt idx="72">
                  <c:v>315</c:v>
                </c:pt>
                <c:pt idx="73">
                  <c:v>308</c:v>
                </c:pt>
                <c:pt idx="74">
                  <c:v>295</c:v>
                </c:pt>
                <c:pt idx="75">
                  <c:v>295</c:v>
                </c:pt>
                <c:pt idx="76">
                  <c:v>295</c:v>
                </c:pt>
                <c:pt idx="77">
                  <c:v>300</c:v>
                </c:pt>
                <c:pt idx="78">
                  <c:v>295</c:v>
                </c:pt>
                <c:pt idx="79">
                  <c:v>293</c:v>
                </c:pt>
                <c:pt idx="80">
                  <c:v>293</c:v>
                </c:pt>
                <c:pt idx="81">
                  <c:v>290</c:v>
                </c:pt>
                <c:pt idx="82">
                  <c:v>289</c:v>
                </c:pt>
                <c:pt idx="83">
                  <c:v>292</c:v>
                </c:pt>
                <c:pt idx="84">
                  <c:v>294</c:v>
                </c:pt>
                <c:pt idx="85">
                  <c:v>292</c:v>
                </c:pt>
                <c:pt idx="86">
                  <c:v>289</c:v>
                </c:pt>
                <c:pt idx="87">
                  <c:v>290</c:v>
                </c:pt>
                <c:pt idx="88">
                  <c:v>286</c:v>
                </c:pt>
                <c:pt idx="89">
                  <c:v>285</c:v>
                </c:pt>
                <c:pt idx="90">
                  <c:v>291</c:v>
                </c:pt>
                <c:pt idx="91">
                  <c:v>296</c:v>
                </c:pt>
                <c:pt idx="92">
                  <c:v>305</c:v>
                </c:pt>
                <c:pt idx="93">
                  <c:v>309</c:v>
                </c:pt>
                <c:pt idx="94">
                  <c:v>316</c:v>
                </c:pt>
                <c:pt idx="95">
                  <c:v>314</c:v>
                </c:pt>
                <c:pt idx="96">
                  <c:v>312</c:v>
                </c:pt>
                <c:pt idx="97">
                  <c:v>319</c:v>
                </c:pt>
                <c:pt idx="98">
                  <c:v>324</c:v>
                </c:pt>
                <c:pt idx="99">
                  <c:v>324</c:v>
                </c:pt>
                <c:pt idx="100">
                  <c:v>329</c:v>
                </c:pt>
                <c:pt idx="101">
                  <c:v>339</c:v>
                </c:pt>
                <c:pt idx="102">
                  <c:v>336</c:v>
                </c:pt>
                <c:pt idx="103">
                  <c:v>332</c:v>
                </c:pt>
                <c:pt idx="104">
                  <c:v>344</c:v>
                </c:pt>
                <c:pt idx="105">
                  <c:v>343</c:v>
                </c:pt>
                <c:pt idx="106">
                  <c:v>341</c:v>
                </c:pt>
                <c:pt idx="107">
                  <c:v>348</c:v>
                </c:pt>
                <c:pt idx="108">
                  <c:v>348</c:v>
                </c:pt>
                <c:pt idx="109">
                  <c:v>342</c:v>
                </c:pt>
                <c:pt idx="110">
                  <c:v>344</c:v>
                </c:pt>
                <c:pt idx="111">
                  <c:v>343</c:v>
                </c:pt>
                <c:pt idx="112">
                  <c:v>340</c:v>
                </c:pt>
                <c:pt idx="113">
                  <c:v>344</c:v>
                </c:pt>
                <c:pt idx="114">
                  <c:v>337</c:v>
                </c:pt>
                <c:pt idx="115">
                  <c:v>334</c:v>
                </c:pt>
                <c:pt idx="116">
                  <c:v>333</c:v>
                </c:pt>
                <c:pt idx="117">
                  <c:v>332</c:v>
                </c:pt>
                <c:pt idx="118">
                  <c:v>335</c:v>
                </c:pt>
                <c:pt idx="119">
                  <c:v>334</c:v>
                </c:pt>
                <c:pt idx="120">
                  <c:v>329</c:v>
                </c:pt>
                <c:pt idx="121">
                  <c:v>323</c:v>
                </c:pt>
                <c:pt idx="122">
                  <c:v>326</c:v>
                </c:pt>
                <c:pt idx="123">
                  <c:v>320</c:v>
                </c:pt>
                <c:pt idx="124">
                  <c:v>318</c:v>
                </c:pt>
                <c:pt idx="125">
                  <c:v>313</c:v>
                </c:pt>
                <c:pt idx="126">
                  <c:v>321</c:v>
                </c:pt>
                <c:pt idx="127">
                  <c:v>323</c:v>
                </c:pt>
                <c:pt idx="128">
                  <c:v>330</c:v>
                </c:pt>
                <c:pt idx="129">
                  <c:v>328</c:v>
                </c:pt>
                <c:pt idx="130">
                  <c:v>325</c:v>
                </c:pt>
                <c:pt idx="131">
                  <c:v>318</c:v>
                </c:pt>
                <c:pt idx="132">
                  <c:v>326</c:v>
                </c:pt>
                <c:pt idx="133">
                  <c:v>329</c:v>
                </c:pt>
                <c:pt idx="134">
                  <c:v>325</c:v>
                </c:pt>
                <c:pt idx="135">
                  <c:v>318</c:v>
                </c:pt>
                <c:pt idx="136">
                  <c:v>310</c:v>
                </c:pt>
                <c:pt idx="137">
                  <c:v>306</c:v>
                </c:pt>
                <c:pt idx="138">
                  <c:v>305</c:v>
                </c:pt>
                <c:pt idx="139">
                  <c:v>316</c:v>
                </c:pt>
                <c:pt idx="140">
                  <c:v>322</c:v>
                </c:pt>
                <c:pt idx="141">
                  <c:v>319</c:v>
                </c:pt>
                <c:pt idx="142">
                  <c:v>319</c:v>
                </c:pt>
                <c:pt idx="143">
                  <c:v>309</c:v>
                </c:pt>
                <c:pt idx="144">
                  <c:v>301</c:v>
                </c:pt>
                <c:pt idx="145">
                  <c:v>294</c:v>
                </c:pt>
                <c:pt idx="146">
                  <c:v>297</c:v>
                </c:pt>
                <c:pt idx="147">
                  <c:v>303</c:v>
                </c:pt>
                <c:pt idx="148">
                  <c:v>305</c:v>
                </c:pt>
                <c:pt idx="149">
                  <c:v>304</c:v>
                </c:pt>
                <c:pt idx="150">
                  <c:v>305</c:v>
                </c:pt>
                <c:pt idx="151">
                  <c:v>309</c:v>
                </c:pt>
                <c:pt idx="152">
                  <c:v>314</c:v>
                </c:pt>
                <c:pt idx="153">
                  <c:v>320</c:v>
                </c:pt>
                <c:pt idx="154">
                  <c:v>330</c:v>
                </c:pt>
                <c:pt idx="155">
                  <c:v>331</c:v>
                </c:pt>
                <c:pt idx="156">
                  <c:v>342</c:v>
                </c:pt>
                <c:pt idx="157">
                  <c:v>335</c:v>
                </c:pt>
                <c:pt idx="158">
                  <c:v>331</c:v>
                </c:pt>
                <c:pt idx="159">
                  <c:v>325</c:v>
                </c:pt>
                <c:pt idx="160">
                  <c:v>328</c:v>
                </c:pt>
                <c:pt idx="161">
                  <c:v>329</c:v>
                </c:pt>
                <c:pt idx="162">
                  <c:v>332</c:v>
                </c:pt>
                <c:pt idx="163">
                  <c:v>323</c:v>
                </c:pt>
                <c:pt idx="164">
                  <c:v>315</c:v>
                </c:pt>
                <c:pt idx="165">
                  <c:v>288</c:v>
                </c:pt>
                <c:pt idx="166">
                  <c:v>284</c:v>
                </c:pt>
                <c:pt idx="167">
                  <c:v>287</c:v>
                </c:pt>
                <c:pt idx="168">
                  <c:v>290</c:v>
                </c:pt>
                <c:pt idx="169">
                  <c:v>286</c:v>
                </c:pt>
                <c:pt idx="170">
                  <c:v>286</c:v>
                </c:pt>
                <c:pt idx="171">
                  <c:v>281</c:v>
                </c:pt>
                <c:pt idx="172">
                  <c:v>281</c:v>
                </c:pt>
                <c:pt idx="173">
                  <c:v>278</c:v>
                </c:pt>
                <c:pt idx="174">
                  <c:v>282</c:v>
                </c:pt>
                <c:pt idx="175">
                  <c:v>283</c:v>
                </c:pt>
                <c:pt idx="176">
                  <c:v>289</c:v>
                </c:pt>
                <c:pt idx="177">
                  <c:v>251</c:v>
                </c:pt>
                <c:pt idx="178">
                  <c:v>251</c:v>
                </c:pt>
                <c:pt idx="179">
                  <c:v>242</c:v>
                </c:pt>
                <c:pt idx="180">
                  <c:v>241</c:v>
                </c:pt>
                <c:pt idx="181">
                  <c:v>245</c:v>
                </c:pt>
                <c:pt idx="182">
                  <c:v>244</c:v>
                </c:pt>
                <c:pt idx="183">
                  <c:v>245</c:v>
                </c:pt>
                <c:pt idx="184">
                  <c:v>243</c:v>
                </c:pt>
                <c:pt idx="185">
                  <c:v>256</c:v>
                </c:pt>
                <c:pt idx="186">
                  <c:v>250</c:v>
                </c:pt>
                <c:pt idx="187">
                  <c:v>244</c:v>
                </c:pt>
                <c:pt idx="188">
                  <c:v>256</c:v>
                </c:pt>
                <c:pt idx="189">
                  <c:v>319</c:v>
                </c:pt>
                <c:pt idx="190">
                  <c:v>338</c:v>
                </c:pt>
                <c:pt idx="191">
                  <c:v>340</c:v>
                </c:pt>
                <c:pt idx="192">
                  <c:v>334</c:v>
                </c:pt>
                <c:pt idx="193">
                  <c:v>331</c:v>
                </c:pt>
                <c:pt idx="194">
                  <c:v>329</c:v>
                </c:pt>
                <c:pt idx="195">
                  <c:v>335</c:v>
                </c:pt>
                <c:pt idx="196">
                  <c:v>340</c:v>
                </c:pt>
                <c:pt idx="197">
                  <c:v>338</c:v>
                </c:pt>
                <c:pt idx="198">
                  <c:v>344</c:v>
                </c:pt>
                <c:pt idx="199">
                  <c:v>344</c:v>
                </c:pt>
                <c:pt idx="200">
                  <c:v>342</c:v>
                </c:pt>
                <c:pt idx="201">
                  <c:v>339</c:v>
                </c:pt>
                <c:pt idx="202">
                  <c:v>349</c:v>
                </c:pt>
                <c:pt idx="203">
                  <c:v>355</c:v>
                </c:pt>
                <c:pt idx="204">
                  <c:v>357</c:v>
                </c:pt>
                <c:pt idx="205">
                  <c:v>359</c:v>
                </c:pt>
                <c:pt idx="206">
                  <c:v>363</c:v>
                </c:pt>
                <c:pt idx="207">
                  <c:v>348</c:v>
                </c:pt>
                <c:pt idx="208">
                  <c:v>347</c:v>
                </c:pt>
                <c:pt idx="209">
                  <c:v>353</c:v>
                </c:pt>
                <c:pt idx="210">
                  <c:v>352</c:v>
                </c:pt>
                <c:pt idx="211">
                  <c:v>348</c:v>
                </c:pt>
                <c:pt idx="212">
                  <c:v>350</c:v>
                </c:pt>
                <c:pt idx="213">
                  <c:v>354</c:v>
                </c:pt>
                <c:pt idx="214">
                  <c:v>352</c:v>
                </c:pt>
                <c:pt idx="215">
                  <c:v>353</c:v>
                </c:pt>
                <c:pt idx="216">
                  <c:v>359</c:v>
                </c:pt>
                <c:pt idx="217">
                  <c:v>361</c:v>
                </c:pt>
                <c:pt idx="218">
                  <c:v>359</c:v>
                </c:pt>
                <c:pt idx="219">
                  <c:v>354</c:v>
                </c:pt>
                <c:pt idx="220">
                  <c:v>354</c:v>
                </c:pt>
                <c:pt idx="221">
                  <c:v>349</c:v>
                </c:pt>
                <c:pt idx="222">
                  <c:v>343</c:v>
                </c:pt>
                <c:pt idx="223">
                  <c:v>346</c:v>
                </c:pt>
                <c:pt idx="224">
                  <c:v>312</c:v>
                </c:pt>
                <c:pt idx="225">
                  <c:v>304</c:v>
                </c:pt>
                <c:pt idx="226">
                  <c:v>303</c:v>
                </c:pt>
                <c:pt idx="227">
                  <c:v>294</c:v>
                </c:pt>
                <c:pt idx="228">
                  <c:v>289</c:v>
                </c:pt>
                <c:pt idx="229">
                  <c:v>290</c:v>
                </c:pt>
                <c:pt idx="230">
                  <c:v>294</c:v>
                </c:pt>
                <c:pt idx="231">
                  <c:v>331</c:v>
                </c:pt>
                <c:pt idx="232">
                  <c:v>335</c:v>
                </c:pt>
                <c:pt idx="233">
                  <c:v>343</c:v>
                </c:pt>
                <c:pt idx="234">
                  <c:v>342</c:v>
                </c:pt>
                <c:pt idx="235">
                  <c:v>339</c:v>
                </c:pt>
                <c:pt idx="236">
                  <c:v>334</c:v>
                </c:pt>
                <c:pt idx="237">
                  <c:v>335</c:v>
                </c:pt>
                <c:pt idx="238">
                  <c:v>339</c:v>
                </c:pt>
                <c:pt idx="239">
                  <c:v>345</c:v>
                </c:pt>
                <c:pt idx="240">
                  <c:v>341</c:v>
                </c:pt>
                <c:pt idx="241">
                  <c:v>337</c:v>
                </c:pt>
                <c:pt idx="242">
                  <c:v>333</c:v>
                </c:pt>
                <c:pt idx="243">
                  <c:v>331</c:v>
                </c:pt>
                <c:pt idx="244">
                  <c:v>330</c:v>
                </c:pt>
                <c:pt idx="245">
                  <c:v>303</c:v>
                </c:pt>
                <c:pt idx="246">
                  <c:v>297</c:v>
                </c:pt>
                <c:pt idx="247">
                  <c:v>297</c:v>
                </c:pt>
                <c:pt idx="248">
                  <c:v>293</c:v>
                </c:pt>
                <c:pt idx="249">
                  <c:v>282</c:v>
                </c:pt>
                <c:pt idx="250">
                  <c:v>284</c:v>
                </c:pt>
                <c:pt idx="251">
                  <c:v>284</c:v>
                </c:pt>
                <c:pt idx="252">
                  <c:v>287</c:v>
                </c:pt>
                <c:pt idx="253">
                  <c:v>291</c:v>
                </c:pt>
                <c:pt idx="254">
                  <c:v>291</c:v>
                </c:pt>
                <c:pt idx="255">
                  <c:v>288</c:v>
                </c:pt>
                <c:pt idx="256">
                  <c:v>283</c:v>
                </c:pt>
                <c:pt idx="257">
                  <c:v>283</c:v>
                </c:pt>
                <c:pt idx="258">
                  <c:v>288</c:v>
                </c:pt>
                <c:pt idx="259">
                  <c:v>291</c:v>
                </c:pt>
                <c:pt idx="260">
                  <c:v>299</c:v>
                </c:pt>
                <c:pt idx="261">
                  <c:v>328</c:v>
                </c:pt>
                <c:pt idx="262">
                  <c:v>332</c:v>
                </c:pt>
                <c:pt idx="263">
                  <c:v>327</c:v>
                </c:pt>
                <c:pt idx="264">
                  <c:v>329</c:v>
                </c:pt>
                <c:pt idx="265">
                  <c:v>335</c:v>
                </c:pt>
                <c:pt idx="266">
                  <c:v>340</c:v>
                </c:pt>
                <c:pt idx="267">
                  <c:v>345</c:v>
                </c:pt>
                <c:pt idx="268">
                  <c:v>346</c:v>
                </c:pt>
                <c:pt idx="269">
                  <c:v>349</c:v>
                </c:pt>
                <c:pt idx="270">
                  <c:v>350</c:v>
                </c:pt>
                <c:pt idx="271">
                  <c:v>349</c:v>
                </c:pt>
                <c:pt idx="272">
                  <c:v>352</c:v>
                </c:pt>
                <c:pt idx="273">
                  <c:v>355</c:v>
                </c:pt>
                <c:pt idx="274">
                  <c:v>355</c:v>
                </c:pt>
                <c:pt idx="275">
                  <c:v>361</c:v>
                </c:pt>
                <c:pt idx="276">
                  <c:v>357</c:v>
                </c:pt>
                <c:pt idx="277">
                  <c:v>350</c:v>
                </c:pt>
                <c:pt idx="278">
                  <c:v>347</c:v>
                </c:pt>
                <c:pt idx="279">
                  <c:v>352</c:v>
                </c:pt>
                <c:pt idx="280">
                  <c:v>358</c:v>
                </c:pt>
                <c:pt idx="281">
                  <c:v>356</c:v>
                </c:pt>
                <c:pt idx="282">
                  <c:v>364</c:v>
                </c:pt>
                <c:pt idx="283">
                  <c:v>358</c:v>
                </c:pt>
                <c:pt idx="284">
                  <c:v>352</c:v>
                </c:pt>
                <c:pt idx="285">
                  <c:v>346</c:v>
                </c:pt>
                <c:pt idx="286">
                  <c:v>354</c:v>
                </c:pt>
                <c:pt idx="287">
                  <c:v>361</c:v>
                </c:pt>
                <c:pt idx="288">
                  <c:v>354</c:v>
                </c:pt>
                <c:pt idx="289">
                  <c:v>359</c:v>
                </c:pt>
                <c:pt idx="290">
                  <c:v>363</c:v>
                </c:pt>
                <c:pt idx="291">
                  <c:v>361</c:v>
                </c:pt>
                <c:pt idx="292">
                  <c:v>357</c:v>
                </c:pt>
                <c:pt idx="293">
                  <c:v>367</c:v>
                </c:pt>
                <c:pt idx="294">
                  <c:v>375</c:v>
                </c:pt>
                <c:pt idx="295">
                  <c:v>386</c:v>
                </c:pt>
                <c:pt idx="296">
                  <c:v>386</c:v>
                </c:pt>
                <c:pt idx="297">
                  <c:v>381</c:v>
                </c:pt>
                <c:pt idx="298">
                  <c:v>377</c:v>
                </c:pt>
                <c:pt idx="299">
                  <c:v>375</c:v>
                </c:pt>
                <c:pt idx="300">
                  <c:v>379</c:v>
                </c:pt>
                <c:pt idx="301">
                  <c:v>378</c:v>
                </c:pt>
                <c:pt idx="302">
                  <c:v>370</c:v>
                </c:pt>
                <c:pt idx="303">
                  <c:v>370</c:v>
                </c:pt>
                <c:pt idx="304">
                  <c:v>362</c:v>
                </c:pt>
                <c:pt idx="305">
                  <c:v>340</c:v>
                </c:pt>
                <c:pt idx="306">
                  <c:v>339</c:v>
                </c:pt>
                <c:pt idx="307">
                  <c:v>340</c:v>
                </c:pt>
                <c:pt idx="308">
                  <c:v>347</c:v>
                </c:pt>
                <c:pt idx="309">
                  <c:v>351</c:v>
                </c:pt>
                <c:pt idx="310">
                  <c:v>349</c:v>
                </c:pt>
                <c:pt idx="311">
                  <c:v>319</c:v>
                </c:pt>
                <c:pt idx="312">
                  <c:v>309</c:v>
                </c:pt>
                <c:pt idx="313">
                  <c:v>302</c:v>
                </c:pt>
                <c:pt idx="314">
                  <c:v>299</c:v>
                </c:pt>
                <c:pt idx="315">
                  <c:v>297</c:v>
                </c:pt>
                <c:pt idx="316">
                  <c:v>303</c:v>
                </c:pt>
                <c:pt idx="317">
                  <c:v>307</c:v>
                </c:pt>
                <c:pt idx="318">
                  <c:v>304</c:v>
                </c:pt>
                <c:pt idx="319">
                  <c:v>297</c:v>
                </c:pt>
                <c:pt idx="320">
                  <c:v>293</c:v>
                </c:pt>
                <c:pt idx="321">
                  <c:v>296</c:v>
                </c:pt>
                <c:pt idx="322">
                  <c:v>296</c:v>
                </c:pt>
                <c:pt idx="323">
                  <c:v>294</c:v>
                </c:pt>
                <c:pt idx="324">
                  <c:v>291</c:v>
                </c:pt>
                <c:pt idx="325">
                  <c:v>320</c:v>
                </c:pt>
                <c:pt idx="326">
                  <c:v>322</c:v>
                </c:pt>
                <c:pt idx="327">
                  <c:v>320</c:v>
                </c:pt>
                <c:pt idx="328">
                  <c:v>328</c:v>
                </c:pt>
                <c:pt idx="329">
                  <c:v>332</c:v>
                </c:pt>
                <c:pt idx="330">
                  <c:v>338</c:v>
                </c:pt>
                <c:pt idx="331">
                  <c:v>348</c:v>
                </c:pt>
                <c:pt idx="332">
                  <c:v>346</c:v>
                </c:pt>
                <c:pt idx="333">
                  <c:v>339</c:v>
                </c:pt>
                <c:pt idx="334">
                  <c:v>339</c:v>
                </c:pt>
                <c:pt idx="335">
                  <c:v>338</c:v>
                </c:pt>
                <c:pt idx="336">
                  <c:v>342</c:v>
                </c:pt>
                <c:pt idx="337">
                  <c:v>348</c:v>
                </c:pt>
                <c:pt idx="338">
                  <c:v>341</c:v>
                </c:pt>
                <c:pt idx="339">
                  <c:v>350</c:v>
                </c:pt>
                <c:pt idx="340">
                  <c:v>342</c:v>
                </c:pt>
                <c:pt idx="341">
                  <c:v>346</c:v>
                </c:pt>
                <c:pt idx="342">
                  <c:v>347</c:v>
                </c:pt>
                <c:pt idx="343">
                  <c:v>328</c:v>
                </c:pt>
                <c:pt idx="344">
                  <c:v>351</c:v>
                </c:pt>
                <c:pt idx="345">
                  <c:v>363</c:v>
                </c:pt>
                <c:pt idx="346">
                  <c:v>365</c:v>
                </c:pt>
                <c:pt idx="347">
                  <c:v>355</c:v>
                </c:pt>
                <c:pt idx="348">
                  <c:v>346</c:v>
                </c:pt>
                <c:pt idx="349">
                  <c:v>347</c:v>
                </c:pt>
                <c:pt idx="350">
                  <c:v>345</c:v>
                </c:pt>
                <c:pt idx="351">
                  <c:v>340</c:v>
                </c:pt>
                <c:pt idx="352">
                  <c:v>341</c:v>
                </c:pt>
                <c:pt idx="353">
                  <c:v>337</c:v>
                </c:pt>
                <c:pt idx="354">
                  <c:v>329</c:v>
                </c:pt>
                <c:pt idx="355">
                  <c:v>326</c:v>
                </c:pt>
                <c:pt idx="356">
                  <c:v>305</c:v>
                </c:pt>
                <c:pt idx="357">
                  <c:v>328</c:v>
                </c:pt>
                <c:pt idx="358">
                  <c:v>333</c:v>
                </c:pt>
                <c:pt idx="359">
                  <c:v>344</c:v>
                </c:pt>
                <c:pt idx="360">
                  <c:v>346</c:v>
                </c:pt>
                <c:pt idx="361">
                  <c:v>332</c:v>
                </c:pt>
                <c:pt idx="362">
                  <c:v>330</c:v>
                </c:pt>
                <c:pt idx="363">
                  <c:v>329</c:v>
                </c:pt>
                <c:pt idx="364">
                  <c:v>330</c:v>
                </c:pt>
                <c:pt idx="365">
                  <c:v>336</c:v>
                </c:pt>
                <c:pt idx="366">
                  <c:v>339</c:v>
                </c:pt>
                <c:pt idx="367">
                  <c:v>346</c:v>
                </c:pt>
                <c:pt idx="368">
                  <c:v>345</c:v>
                </c:pt>
                <c:pt idx="369">
                  <c:v>335</c:v>
                </c:pt>
                <c:pt idx="370">
                  <c:v>335</c:v>
                </c:pt>
                <c:pt idx="371">
                  <c:v>340</c:v>
                </c:pt>
                <c:pt idx="372">
                  <c:v>334</c:v>
                </c:pt>
                <c:pt idx="373">
                  <c:v>329</c:v>
                </c:pt>
                <c:pt idx="374">
                  <c:v>343</c:v>
                </c:pt>
                <c:pt idx="375">
                  <c:v>333</c:v>
                </c:pt>
                <c:pt idx="376">
                  <c:v>327</c:v>
                </c:pt>
                <c:pt idx="377">
                  <c:v>327</c:v>
                </c:pt>
                <c:pt idx="378">
                  <c:v>323</c:v>
                </c:pt>
                <c:pt idx="379">
                  <c:v>328</c:v>
                </c:pt>
                <c:pt idx="380">
                  <c:v>327</c:v>
                </c:pt>
                <c:pt idx="381">
                  <c:v>324</c:v>
                </c:pt>
                <c:pt idx="382">
                  <c:v>319</c:v>
                </c:pt>
                <c:pt idx="383">
                  <c:v>314</c:v>
                </c:pt>
                <c:pt idx="384">
                  <c:v>321</c:v>
                </c:pt>
                <c:pt idx="385">
                  <c:v>315</c:v>
                </c:pt>
                <c:pt idx="386">
                  <c:v>307</c:v>
                </c:pt>
                <c:pt idx="387">
                  <c:v>304</c:v>
                </c:pt>
                <c:pt idx="388">
                  <c:v>296</c:v>
                </c:pt>
                <c:pt idx="389">
                  <c:v>292</c:v>
                </c:pt>
                <c:pt idx="390">
                  <c:v>280</c:v>
                </c:pt>
                <c:pt idx="391">
                  <c:v>274</c:v>
                </c:pt>
                <c:pt idx="392">
                  <c:v>268</c:v>
                </c:pt>
                <c:pt idx="393">
                  <c:v>269</c:v>
                </c:pt>
                <c:pt idx="394">
                  <c:v>242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038-4B81-A5B2-16440CA4F735}"/>
            </c:ext>
          </c:extLst>
        </c:ser>
        <c:ser>
          <c:idx val="15"/>
          <c:order val="3"/>
          <c:tx>
            <c:strRef>
              <c:f>'cat2'!$E$1</c:f>
              <c:strCache>
                <c:ptCount val="1"/>
                <c:pt idx="0">
                  <c:v>D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'cat2'!$E$2:$E$396</c:f>
              <c:numCache>
                <c:formatCode>General</c:formatCode>
                <c:ptCount val="395"/>
                <c:pt idx="0">
                  <c:v>6837</c:v>
                </c:pt>
                <c:pt idx="1">
                  <c:v>7848</c:v>
                </c:pt>
                <c:pt idx="2">
                  <c:v>8453</c:v>
                </c:pt>
                <c:pt idx="3">
                  <c:v>8804</c:v>
                </c:pt>
                <c:pt idx="4">
                  <c:v>9021</c:v>
                </c:pt>
                <c:pt idx="5">
                  <c:v>9045</c:v>
                </c:pt>
                <c:pt idx="6">
                  <c:v>9526</c:v>
                </c:pt>
                <c:pt idx="7">
                  <c:v>9561</c:v>
                </c:pt>
                <c:pt idx="8">
                  <c:v>9759</c:v>
                </c:pt>
                <c:pt idx="9">
                  <c:v>10143</c:v>
                </c:pt>
                <c:pt idx="10">
                  <c:v>10099</c:v>
                </c:pt>
                <c:pt idx="11">
                  <c:v>10181</c:v>
                </c:pt>
                <c:pt idx="12">
                  <c:v>10072</c:v>
                </c:pt>
                <c:pt idx="13">
                  <c:v>10239</c:v>
                </c:pt>
                <c:pt idx="14">
                  <c:v>10297</c:v>
                </c:pt>
                <c:pt idx="15">
                  <c:v>10235</c:v>
                </c:pt>
                <c:pt idx="16">
                  <c:v>10407</c:v>
                </c:pt>
                <c:pt idx="17">
                  <c:v>10465</c:v>
                </c:pt>
                <c:pt idx="18">
                  <c:v>10290</c:v>
                </c:pt>
                <c:pt idx="19">
                  <c:v>10292</c:v>
                </c:pt>
                <c:pt idx="20">
                  <c:v>10316</c:v>
                </c:pt>
                <c:pt idx="21">
                  <c:v>10099</c:v>
                </c:pt>
                <c:pt idx="22">
                  <c:v>9980</c:v>
                </c:pt>
                <c:pt idx="23">
                  <c:v>9832</c:v>
                </c:pt>
                <c:pt idx="24">
                  <c:v>9827</c:v>
                </c:pt>
                <c:pt idx="25">
                  <c:v>9807</c:v>
                </c:pt>
                <c:pt idx="26">
                  <c:v>9756</c:v>
                </c:pt>
                <c:pt idx="27">
                  <c:v>9800</c:v>
                </c:pt>
                <c:pt idx="28">
                  <c:v>9855</c:v>
                </c:pt>
                <c:pt idx="29">
                  <c:v>9910</c:v>
                </c:pt>
                <c:pt idx="30">
                  <c:v>9990</c:v>
                </c:pt>
                <c:pt idx="31">
                  <c:v>10059</c:v>
                </c:pt>
                <c:pt idx="32">
                  <c:v>9900</c:v>
                </c:pt>
                <c:pt idx="33">
                  <c:v>9852</c:v>
                </c:pt>
                <c:pt idx="34">
                  <c:v>9987</c:v>
                </c:pt>
                <c:pt idx="35">
                  <c:v>9978</c:v>
                </c:pt>
                <c:pt idx="36">
                  <c:v>10059</c:v>
                </c:pt>
                <c:pt idx="37">
                  <c:v>9986</c:v>
                </c:pt>
                <c:pt idx="38">
                  <c:v>10049</c:v>
                </c:pt>
                <c:pt idx="39">
                  <c:v>9977</c:v>
                </c:pt>
                <c:pt idx="40">
                  <c:v>9930</c:v>
                </c:pt>
                <c:pt idx="41">
                  <c:v>9995</c:v>
                </c:pt>
                <c:pt idx="42">
                  <c:v>10094</c:v>
                </c:pt>
                <c:pt idx="43">
                  <c:v>10141</c:v>
                </c:pt>
                <c:pt idx="44">
                  <c:v>10216</c:v>
                </c:pt>
                <c:pt idx="45">
                  <c:v>10209</c:v>
                </c:pt>
                <c:pt idx="46">
                  <c:v>10167</c:v>
                </c:pt>
                <c:pt idx="47">
                  <c:v>10101</c:v>
                </c:pt>
                <c:pt idx="48">
                  <c:v>10157</c:v>
                </c:pt>
                <c:pt idx="49">
                  <c:v>10215</c:v>
                </c:pt>
                <c:pt idx="50">
                  <c:v>10290</c:v>
                </c:pt>
                <c:pt idx="51">
                  <c:v>10334</c:v>
                </c:pt>
                <c:pt idx="52">
                  <c:v>10312</c:v>
                </c:pt>
                <c:pt idx="53">
                  <c:v>10235</c:v>
                </c:pt>
                <c:pt idx="54">
                  <c:v>10218</c:v>
                </c:pt>
                <c:pt idx="55">
                  <c:v>10315</c:v>
                </c:pt>
                <c:pt idx="56">
                  <c:v>10370</c:v>
                </c:pt>
                <c:pt idx="57">
                  <c:v>10417</c:v>
                </c:pt>
                <c:pt idx="58">
                  <c:v>10396</c:v>
                </c:pt>
                <c:pt idx="59">
                  <c:v>10369</c:v>
                </c:pt>
                <c:pt idx="60">
                  <c:v>10193</c:v>
                </c:pt>
                <c:pt idx="61">
                  <c:v>10180</c:v>
                </c:pt>
                <c:pt idx="62">
                  <c:v>10204</c:v>
                </c:pt>
                <c:pt idx="63">
                  <c:v>10353</c:v>
                </c:pt>
                <c:pt idx="64">
                  <c:v>10478</c:v>
                </c:pt>
                <c:pt idx="65">
                  <c:v>10490</c:v>
                </c:pt>
                <c:pt idx="66">
                  <c:v>10585</c:v>
                </c:pt>
                <c:pt idx="67">
                  <c:v>10463</c:v>
                </c:pt>
                <c:pt idx="68">
                  <c:v>10327</c:v>
                </c:pt>
                <c:pt idx="69">
                  <c:v>10463</c:v>
                </c:pt>
                <c:pt idx="70">
                  <c:v>10570</c:v>
                </c:pt>
                <c:pt idx="71">
                  <c:v>10563</c:v>
                </c:pt>
                <c:pt idx="72">
                  <c:v>10631</c:v>
                </c:pt>
                <c:pt idx="73">
                  <c:v>10712</c:v>
                </c:pt>
                <c:pt idx="74">
                  <c:v>10552</c:v>
                </c:pt>
                <c:pt idx="75">
                  <c:v>10470</c:v>
                </c:pt>
                <c:pt idx="76">
                  <c:v>10540</c:v>
                </c:pt>
                <c:pt idx="77">
                  <c:v>10628</c:v>
                </c:pt>
                <c:pt idx="78">
                  <c:v>10776</c:v>
                </c:pt>
                <c:pt idx="79">
                  <c:v>10805</c:v>
                </c:pt>
                <c:pt idx="80">
                  <c:v>10922</c:v>
                </c:pt>
                <c:pt idx="81">
                  <c:v>10894</c:v>
                </c:pt>
                <c:pt idx="82">
                  <c:v>10760</c:v>
                </c:pt>
                <c:pt idx="83">
                  <c:v>10872</c:v>
                </c:pt>
                <c:pt idx="84">
                  <c:v>10883</c:v>
                </c:pt>
                <c:pt idx="85">
                  <c:v>10945</c:v>
                </c:pt>
                <c:pt idx="86">
                  <c:v>10880</c:v>
                </c:pt>
                <c:pt idx="87">
                  <c:v>10778</c:v>
                </c:pt>
                <c:pt idx="88">
                  <c:v>10610</c:v>
                </c:pt>
                <c:pt idx="89">
                  <c:v>10529</c:v>
                </c:pt>
                <c:pt idx="90">
                  <c:v>10712</c:v>
                </c:pt>
                <c:pt idx="91">
                  <c:v>10704</c:v>
                </c:pt>
                <c:pt idx="92">
                  <c:v>10687</c:v>
                </c:pt>
                <c:pt idx="93">
                  <c:v>10701</c:v>
                </c:pt>
                <c:pt idx="94">
                  <c:v>10749</c:v>
                </c:pt>
                <c:pt idx="95">
                  <c:v>10618</c:v>
                </c:pt>
                <c:pt idx="96">
                  <c:v>10548</c:v>
                </c:pt>
                <c:pt idx="97">
                  <c:v>10709</c:v>
                </c:pt>
                <c:pt idx="98">
                  <c:v>10753</c:v>
                </c:pt>
                <c:pt idx="99">
                  <c:v>10871</c:v>
                </c:pt>
                <c:pt idx="100">
                  <c:v>10840</c:v>
                </c:pt>
                <c:pt idx="101">
                  <c:v>10838</c:v>
                </c:pt>
                <c:pt idx="102">
                  <c:v>10755</c:v>
                </c:pt>
                <c:pt idx="103">
                  <c:v>10681</c:v>
                </c:pt>
                <c:pt idx="104">
                  <c:v>10839</c:v>
                </c:pt>
                <c:pt idx="105">
                  <c:v>10817</c:v>
                </c:pt>
                <c:pt idx="106">
                  <c:v>10864</c:v>
                </c:pt>
                <c:pt idx="107">
                  <c:v>10919</c:v>
                </c:pt>
                <c:pt idx="108">
                  <c:v>10994</c:v>
                </c:pt>
                <c:pt idx="109">
                  <c:v>10966</c:v>
                </c:pt>
                <c:pt idx="110">
                  <c:v>10849</c:v>
                </c:pt>
                <c:pt idx="111">
                  <c:v>11094</c:v>
                </c:pt>
                <c:pt idx="112">
                  <c:v>11175</c:v>
                </c:pt>
                <c:pt idx="113">
                  <c:v>11018</c:v>
                </c:pt>
                <c:pt idx="114">
                  <c:v>11028</c:v>
                </c:pt>
                <c:pt idx="115">
                  <c:v>11197</c:v>
                </c:pt>
                <c:pt idx="116">
                  <c:v>11079</c:v>
                </c:pt>
                <c:pt idx="117">
                  <c:v>11068</c:v>
                </c:pt>
                <c:pt idx="118">
                  <c:v>11239</c:v>
                </c:pt>
                <c:pt idx="119">
                  <c:v>11289</c:v>
                </c:pt>
                <c:pt idx="120">
                  <c:v>11268</c:v>
                </c:pt>
                <c:pt idx="121">
                  <c:v>11286</c:v>
                </c:pt>
                <c:pt idx="122">
                  <c:v>11271</c:v>
                </c:pt>
                <c:pt idx="123">
                  <c:v>11152</c:v>
                </c:pt>
                <c:pt idx="124">
                  <c:v>11180</c:v>
                </c:pt>
                <c:pt idx="125">
                  <c:v>11303</c:v>
                </c:pt>
                <c:pt idx="126">
                  <c:v>11342</c:v>
                </c:pt>
                <c:pt idx="127">
                  <c:v>11250</c:v>
                </c:pt>
                <c:pt idx="128">
                  <c:v>11211</c:v>
                </c:pt>
                <c:pt idx="129">
                  <c:v>11252</c:v>
                </c:pt>
                <c:pt idx="130">
                  <c:v>11122</c:v>
                </c:pt>
                <c:pt idx="131">
                  <c:v>11034</c:v>
                </c:pt>
                <c:pt idx="132">
                  <c:v>11164</c:v>
                </c:pt>
                <c:pt idx="133">
                  <c:v>11196</c:v>
                </c:pt>
                <c:pt idx="134">
                  <c:v>11256</c:v>
                </c:pt>
                <c:pt idx="135">
                  <c:v>11283</c:v>
                </c:pt>
                <c:pt idx="136">
                  <c:v>11256</c:v>
                </c:pt>
                <c:pt idx="137">
                  <c:v>11175</c:v>
                </c:pt>
                <c:pt idx="138">
                  <c:v>11101</c:v>
                </c:pt>
                <c:pt idx="139">
                  <c:v>11137</c:v>
                </c:pt>
                <c:pt idx="140">
                  <c:v>11216</c:v>
                </c:pt>
                <c:pt idx="141">
                  <c:v>11223</c:v>
                </c:pt>
                <c:pt idx="142">
                  <c:v>11184</c:v>
                </c:pt>
                <c:pt idx="143">
                  <c:v>11125</c:v>
                </c:pt>
                <c:pt idx="144">
                  <c:v>11005</c:v>
                </c:pt>
                <c:pt idx="145">
                  <c:v>10927</c:v>
                </c:pt>
                <c:pt idx="146">
                  <c:v>11119</c:v>
                </c:pt>
                <c:pt idx="147">
                  <c:v>11134</c:v>
                </c:pt>
                <c:pt idx="148">
                  <c:v>11167</c:v>
                </c:pt>
                <c:pt idx="149">
                  <c:v>11136</c:v>
                </c:pt>
                <c:pt idx="150">
                  <c:v>11130</c:v>
                </c:pt>
                <c:pt idx="151">
                  <c:v>10992</c:v>
                </c:pt>
                <c:pt idx="152">
                  <c:v>10887</c:v>
                </c:pt>
                <c:pt idx="153">
                  <c:v>11019</c:v>
                </c:pt>
                <c:pt idx="154">
                  <c:v>11094</c:v>
                </c:pt>
                <c:pt idx="155">
                  <c:v>11121</c:v>
                </c:pt>
                <c:pt idx="156">
                  <c:v>11111</c:v>
                </c:pt>
                <c:pt idx="157">
                  <c:v>11149</c:v>
                </c:pt>
                <c:pt idx="158">
                  <c:v>10997</c:v>
                </c:pt>
                <c:pt idx="159">
                  <c:v>10894</c:v>
                </c:pt>
                <c:pt idx="160">
                  <c:v>11068</c:v>
                </c:pt>
                <c:pt idx="161">
                  <c:v>11121</c:v>
                </c:pt>
                <c:pt idx="162">
                  <c:v>11043</c:v>
                </c:pt>
                <c:pt idx="163">
                  <c:v>11058</c:v>
                </c:pt>
                <c:pt idx="164">
                  <c:v>10951</c:v>
                </c:pt>
                <c:pt idx="165">
                  <c:v>10260</c:v>
                </c:pt>
                <c:pt idx="166">
                  <c:v>10007</c:v>
                </c:pt>
                <c:pt idx="167">
                  <c:v>10037</c:v>
                </c:pt>
                <c:pt idx="168">
                  <c:v>10054</c:v>
                </c:pt>
                <c:pt idx="169">
                  <c:v>10053</c:v>
                </c:pt>
                <c:pt idx="170">
                  <c:v>9955</c:v>
                </c:pt>
                <c:pt idx="171">
                  <c:v>9933</c:v>
                </c:pt>
                <c:pt idx="172">
                  <c:v>9788</c:v>
                </c:pt>
                <c:pt idx="173">
                  <c:v>9677</c:v>
                </c:pt>
                <c:pt idx="174">
                  <c:v>9783</c:v>
                </c:pt>
                <c:pt idx="175">
                  <c:v>9825</c:v>
                </c:pt>
                <c:pt idx="176">
                  <c:v>9921</c:v>
                </c:pt>
                <c:pt idx="177">
                  <c:v>9021</c:v>
                </c:pt>
                <c:pt idx="178">
                  <c:v>8863</c:v>
                </c:pt>
                <c:pt idx="179">
                  <c:v>8714</c:v>
                </c:pt>
                <c:pt idx="180">
                  <c:v>8578</c:v>
                </c:pt>
                <c:pt idx="181">
                  <c:v>8658</c:v>
                </c:pt>
                <c:pt idx="182">
                  <c:v>8599</c:v>
                </c:pt>
                <c:pt idx="183">
                  <c:v>8598</c:v>
                </c:pt>
                <c:pt idx="184">
                  <c:v>8585</c:v>
                </c:pt>
                <c:pt idx="185">
                  <c:v>8608</c:v>
                </c:pt>
                <c:pt idx="186">
                  <c:v>8518</c:v>
                </c:pt>
                <c:pt idx="187">
                  <c:v>8486</c:v>
                </c:pt>
                <c:pt idx="188">
                  <c:v>8564</c:v>
                </c:pt>
                <c:pt idx="189">
                  <c:v>10275</c:v>
                </c:pt>
                <c:pt idx="190">
                  <c:v>10609</c:v>
                </c:pt>
                <c:pt idx="191">
                  <c:v>10690</c:v>
                </c:pt>
                <c:pt idx="192">
                  <c:v>10865</c:v>
                </c:pt>
                <c:pt idx="193">
                  <c:v>10768</c:v>
                </c:pt>
                <c:pt idx="194">
                  <c:v>10741</c:v>
                </c:pt>
                <c:pt idx="195">
                  <c:v>11010</c:v>
                </c:pt>
                <c:pt idx="196">
                  <c:v>11103</c:v>
                </c:pt>
                <c:pt idx="197">
                  <c:v>11119</c:v>
                </c:pt>
                <c:pt idx="198">
                  <c:v>11156</c:v>
                </c:pt>
                <c:pt idx="199">
                  <c:v>11204</c:v>
                </c:pt>
                <c:pt idx="200">
                  <c:v>11103</c:v>
                </c:pt>
                <c:pt idx="201">
                  <c:v>11046</c:v>
                </c:pt>
                <c:pt idx="202">
                  <c:v>11214</c:v>
                </c:pt>
                <c:pt idx="203">
                  <c:v>11241</c:v>
                </c:pt>
                <c:pt idx="204">
                  <c:v>11235</c:v>
                </c:pt>
                <c:pt idx="205">
                  <c:v>11200</c:v>
                </c:pt>
                <c:pt idx="206">
                  <c:v>11292</c:v>
                </c:pt>
                <c:pt idx="207">
                  <c:v>11200</c:v>
                </c:pt>
                <c:pt idx="208">
                  <c:v>11145</c:v>
                </c:pt>
                <c:pt idx="209">
                  <c:v>11168</c:v>
                </c:pt>
                <c:pt idx="210">
                  <c:v>11319</c:v>
                </c:pt>
                <c:pt idx="211">
                  <c:v>11312</c:v>
                </c:pt>
                <c:pt idx="212">
                  <c:v>11343</c:v>
                </c:pt>
                <c:pt idx="213">
                  <c:v>11310</c:v>
                </c:pt>
                <c:pt idx="214">
                  <c:v>11202</c:v>
                </c:pt>
                <c:pt idx="215">
                  <c:v>11103</c:v>
                </c:pt>
                <c:pt idx="216">
                  <c:v>11279</c:v>
                </c:pt>
                <c:pt idx="217">
                  <c:v>11368</c:v>
                </c:pt>
                <c:pt idx="218">
                  <c:v>11443</c:v>
                </c:pt>
                <c:pt idx="219">
                  <c:v>11364</c:v>
                </c:pt>
                <c:pt idx="220">
                  <c:v>11373</c:v>
                </c:pt>
                <c:pt idx="221">
                  <c:v>11186</c:v>
                </c:pt>
                <c:pt idx="222">
                  <c:v>11071</c:v>
                </c:pt>
                <c:pt idx="223">
                  <c:v>11173</c:v>
                </c:pt>
                <c:pt idx="224">
                  <c:v>10324</c:v>
                </c:pt>
                <c:pt idx="225">
                  <c:v>10143</c:v>
                </c:pt>
                <c:pt idx="226">
                  <c:v>10073</c:v>
                </c:pt>
                <c:pt idx="227">
                  <c:v>9995</c:v>
                </c:pt>
                <c:pt idx="228">
                  <c:v>9818</c:v>
                </c:pt>
                <c:pt idx="229">
                  <c:v>9763</c:v>
                </c:pt>
                <c:pt idx="230">
                  <c:v>9925</c:v>
                </c:pt>
                <c:pt idx="231">
                  <c:v>10894</c:v>
                </c:pt>
                <c:pt idx="232">
                  <c:v>11088</c:v>
                </c:pt>
                <c:pt idx="233">
                  <c:v>11176</c:v>
                </c:pt>
                <c:pt idx="234">
                  <c:v>11269</c:v>
                </c:pt>
                <c:pt idx="235">
                  <c:v>11117</c:v>
                </c:pt>
                <c:pt idx="236">
                  <c:v>11077</c:v>
                </c:pt>
                <c:pt idx="237">
                  <c:v>11288</c:v>
                </c:pt>
                <c:pt idx="238">
                  <c:v>11363</c:v>
                </c:pt>
                <c:pt idx="239">
                  <c:v>11352</c:v>
                </c:pt>
                <c:pt idx="240">
                  <c:v>11373</c:v>
                </c:pt>
                <c:pt idx="241">
                  <c:v>11320</c:v>
                </c:pt>
                <c:pt idx="242">
                  <c:v>11182</c:v>
                </c:pt>
                <c:pt idx="243">
                  <c:v>11097</c:v>
                </c:pt>
                <c:pt idx="244">
                  <c:v>11069</c:v>
                </c:pt>
                <c:pt idx="245">
                  <c:v>10135</c:v>
                </c:pt>
                <c:pt idx="246">
                  <c:v>9962</c:v>
                </c:pt>
                <c:pt idx="247">
                  <c:v>9863</c:v>
                </c:pt>
                <c:pt idx="248">
                  <c:v>9970</c:v>
                </c:pt>
                <c:pt idx="249">
                  <c:v>9795</c:v>
                </c:pt>
                <c:pt idx="250">
                  <c:v>9662</c:v>
                </c:pt>
                <c:pt idx="251">
                  <c:v>9829</c:v>
                </c:pt>
                <c:pt idx="252">
                  <c:v>9944</c:v>
                </c:pt>
                <c:pt idx="253">
                  <c:v>10050</c:v>
                </c:pt>
                <c:pt idx="254">
                  <c:v>10043</c:v>
                </c:pt>
                <c:pt idx="255">
                  <c:v>10192</c:v>
                </c:pt>
                <c:pt idx="256">
                  <c:v>10128</c:v>
                </c:pt>
                <c:pt idx="257">
                  <c:v>10078</c:v>
                </c:pt>
                <c:pt idx="258">
                  <c:v>10204</c:v>
                </c:pt>
                <c:pt idx="259">
                  <c:v>10335</c:v>
                </c:pt>
                <c:pt idx="260">
                  <c:v>10392</c:v>
                </c:pt>
                <c:pt idx="261">
                  <c:v>11258</c:v>
                </c:pt>
                <c:pt idx="262">
                  <c:v>11324</c:v>
                </c:pt>
                <c:pt idx="263">
                  <c:v>11145</c:v>
                </c:pt>
                <c:pt idx="264">
                  <c:v>11096</c:v>
                </c:pt>
                <c:pt idx="265">
                  <c:v>11332</c:v>
                </c:pt>
                <c:pt idx="266">
                  <c:v>11434</c:v>
                </c:pt>
                <c:pt idx="267">
                  <c:v>11554</c:v>
                </c:pt>
                <c:pt idx="268">
                  <c:v>11607</c:v>
                </c:pt>
                <c:pt idx="269">
                  <c:v>11715</c:v>
                </c:pt>
                <c:pt idx="270">
                  <c:v>11622</c:v>
                </c:pt>
                <c:pt idx="271">
                  <c:v>11539</c:v>
                </c:pt>
                <c:pt idx="272">
                  <c:v>11837</c:v>
                </c:pt>
                <c:pt idx="273">
                  <c:v>11980</c:v>
                </c:pt>
                <c:pt idx="274">
                  <c:v>11923</c:v>
                </c:pt>
                <c:pt idx="275">
                  <c:v>11954</c:v>
                </c:pt>
                <c:pt idx="276">
                  <c:v>11992</c:v>
                </c:pt>
                <c:pt idx="277">
                  <c:v>11806</c:v>
                </c:pt>
                <c:pt idx="278">
                  <c:v>11700</c:v>
                </c:pt>
                <c:pt idx="279">
                  <c:v>11803</c:v>
                </c:pt>
                <c:pt idx="280">
                  <c:v>11783</c:v>
                </c:pt>
                <c:pt idx="281">
                  <c:v>11679</c:v>
                </c:pt>
                <c:pt idx="282">
                  <c:v>11740</c:v>
                </c:pt>
                <c:pt idx="283">
                  <c:v>11785</c:v>
                </c:pt>
                <c:pt idx="284">
                  <c:v>11654</c:v>
                </c:pt>
                <c:pt idx="285">
                  <c:v>11574</c:v>
                </c:pt>
                <c:pt idx="286">
                  <c:v>11770</c:v>
                </c:pt>
                <c:pt idx="287">
                  <c:v>11950</c:v>
                </c:pt>
                <c:pt idx="288">
                  <c:v>11977</c:v>
                </c:pt>
                <c:pt idx="289">
                  <c:v>12067</c:v>
                </c:pt>
                <c:pt idx="290">
                  <c:v>12165</c:v>
                </c:pt>
                <c:pt idx="291">
                  <c:v>12063</c:v>
                </c:pt>
                <c:pt idx="292">
                  <c:v>12034</c:v>
                </c:pt>
                <c:pt idx="293">
                  <c:v>12223</c:v>
                </c:pt>
                <c:pt idx="294">
                  <c:v>12307</c:v>
                </c:pt>
                <c:pt idx="295">
                  <c:v>12368</c:v>
                </c:pt>
                <c:pt idx="296">
                  <c:v>12408</c:v>
                </c:pt>
                <c:pt idx="297">
                  <c:v>12389</c:v>
                </c:pt>
                <c:pt idx="298">
                  <c:v>12167</c:v>
                </c:pt>
                <c:pt idx="299">
                  <c:v>12153</c:v>
                </c:pt>
                <c:pt idx="300">
                  <c:v>12306</c:v>
                </c:pt>
                <c:pt idx="301">
                  <c:v>12293</c:v>
                </c:pt>
                <c:pt idx="302">
                  <c:v>12347</c:v>
                </c:pt>
                <c:pt idx="303">
                  <c:v>12173</c:v>
                </c:pt>
                <c:pt idx="304">
                  <c:v>12001</c:v>
                </c:pt>
                <c:pt idx="305">
                  <c:v>11520</c:v>
                </c:pt>
                <c:pt idx="306">
                  <c:v>11258</c:v>
                </c:pt>
                <c:pt idx="307">
                  <c:v>11231</c:v>
                </c:pt>
                <c:pt idx="308">
                  <c:v>11322</c:v>
                </c:pt>
                <c:pt idx="309">
                  <c:v>11327</c:v>
                </c:pt>
                <c:pt idx="310">
                  <c:v>11335</c:v>
                </c:pt>
                <c:pt idx="311">
                  <c:v>10588</c:v>
                </c:pt>
                <c:pt idx="312">
                  <c:v>10336</c:v>
                </c:pt>
                <c:pt idx="313">
                  <c:v>10218</c:v>
                </c:pt>
                <c:pt idx="314">
                  <c:v>10329</c:v>
                </c:pt>
                <c:pt idx="315">
                  <c:v>10343</c:v>
                </c:pt>
                <c:pt idx="316">
                  <c:v>10416</c:v>
                </c:pt>
                <c:pt idx="317">
                  <c:v>10445</c:v>
                </c:pt>
                <c:pt idx="318">
                  <c:v>10414</c:v>
                </c:pt>
                <c:pt idx="319">
                  <c:v>10294</c:v>
                </c:pt>
                <c:pt idx="320">
                  <c:v>10196</c:v>
                </c:pt>
                <c:pt idx="321">
                  <c:v>10306</c:v>
                </c:pt>
                <c:pt idx="322">
                  <c:v>10333</c:v>
                </c:pt>
                <c:pt idx="323">
                  <c:v>10323</c:v>
                </c:pt>
                <c:pt idx="324">
                  <c:v>10343</c:v>
                </c:pt>
                <c:pt idx="325">
                  <c:v>11153</c:v>
                </c:pt>
                <c:pt idx="326">
                  <c:v>11150</c:v>
                </c:pt>
                <c:pt idx="327">
                  <c:v>11171</c:v>
                </c:pt>
                <c:pt idx="328">
                  <c:v>11433</c:v>
                </c:pt>
                <c:pt idx="329">
                  <c:v>11533</c:v>
                </c:pt>
                <c:pt idx="330">
                  <c:v>11639</c:v>
                </c:pt>
                <c:pt idx="331">
                  <c:v>11736</c:v>
                </c:pt>
                <c:pt idx="332">
                  <c:v>11610</c:v>
                </c:pt>
                <c:pt idx="333">
                  <c:v>11509</c:v>
                </c:pt>
                <c:pt idx="334">
                  <c:v>11458</c:v>
                </c:pt>
                <c:pt idx="335">
                  <c:v>11684</c:v>
                </c:pt>
                <c:pt idx="336">
                  <c:v>11774</c:v>
                </c:pt>
                <c:pt idx="337">
                  <c:v>11777</c:v>
                </c:pt>
                <c:pt idx="338">
                  <c:v>11824</c:v>
                </c:pt>
                <c:pt idx="339">
                  <c:v>11864</c:v>
                </c:pt>
                <c:pt idx="340">
                  <c:v>11661</c:v>
                </c:pt>
                <c:pt idx="341">
                  <c:v>11547</c:v>
                </c:pt>
                <c:pt idx="342">
                  <c:v>11568</c:v>
                </c:pt>
                <c:pt idx="343">
                  <c:v>10685</c:v>
                </c:pt>
                <c:pt idx="344">
                  <c:v>11438</c:v>
                </c:pt>
                <c:pt idx="345">
                  <c:v>11575</c:v>
                </c:pt>
                <c:pt idx="346">
                  <c:v>11642</c:v>
                </c:pt>
                <c:pt idx="347">
                  <c:v>11528</c:v>
                </c:pt>
                <c:pt idx="348">
                  <c:v>11489</c:v>
                </c:pt>
                <c:pt idx="349">
                  <c:v>11679</c:v>
                </c:pt>
                <c:pt idx="350">
                  <c:v>11821</c:v>
                </c:pt>
                <c:pt idx="351">
                  <c:v>11851</c:v>
                </c:pt>
                <c:pt idx="352">
                  <c:v>11868</c:v>
                </c:pt>
                <c:pt idx="353">
                  <c:v>11817</c:v>
                </c:pt>
                <c:pt idx="354">
                  <c:v>11644</c:v>
                </c:pt>
                <c:pt idx="355">
                  <c:v>11530</c:v>
                </c:pt>
                <c:pt idx="356">
                  <c:v>10617</c:v>
                </c:pt>
                <c:pt idx="357">
                  <c:v>11386</c:v>
                </c:pt>
                <c:pt idx="358">
                  <c:v>11582</c:v>
                </c:pt>
                <c:pt idx="359">
                  <c:v>11548</c:v>
                </c:pt>
                <c:pt idx="360">
                  <c:v>11469</c:v>
                </c:pt>
                <c:pt idx="361">
                  <c:v>11257</c:v>
                </c:pt>
                <c:pt idx="362">
                  <c:v>11160</c:v>
                </c:pt>
                <c:pt idx="363">
                  <c:v>11344</c:v>
                </c:pt>
                <c:pt idx="364">
                  <c:v>11364</c:v>
                </c:pt>
                <c:pt idx="365">
                  <c:v>11502</c:v>
                </c:pt>
                <c:pt idx="366">
                  <c:v>11581</c:v>
                </c:pt>
                <c:pt idx="367">
                  <c:v>11655</c:v>
                </c:pt>
                <c:pt idx="368">
                  <c:v>11523</c:v>
                </c:pt>
                <c:pt idx="369">
                  <c:v>11434</c:v>
                </c:pt>
                <c:pt idx="370">
                  <c:v>11521</c:v>
                </c:pt>
                <c:pt idx="371">
                  <c:v>11441</c:v>
                </c:pt>
                <c:pt idx="372">
                  <c:v>11212</c:v>
                </c:pt>
                <c:pt idx="373">
                  <c:v>11029</c:v>
                </c:pt>
                <c:pt idx="374">
                  <c:v>10924</c:v>
                </c:pt>
                <c:pt idx="375">
                  <c:v>10678</c:v>
                </c:pt>
                <c:pt idx="376">
                  <c:v>10636</c:v>
                </c:pt>
                <c:pt idx="377">
                  <c:v>10752</c:v>
                </c:pt>
                <c:pt idx="378">
                  <c:v>10759</c:v>
                </c:pt>
                <c:pt idx="379">
                  <c:v>10799</c:v>
                </c:pt>
                <c:pt idx="380">
                  <c:v>10569</c:v>
                </c:pt>
                <c:pt idx="381">
                  <c:v>10714</c:v>
                </c:pt>
                <c:pt idx="382">
                  <c:v>10544</c:v>
                </c:pt>
                <c:pt idx="383">
                  <c:v>10427</c:v>
                </c:pt>
                <c:pt idx="384">
                  <c:v>10513</c:v>
                </c:pt>
                <c:pt idx="385">
                  <c:v>10497</c:v>
                </c:pt>
                <c:pt idx="386">
                  <c:v>10402</c:v>
                </c:pt>
                <c:pt idx="387">
                  <c:v>10213</c:v>
                </c:pt>
                <c:pt idx="388">
                  <c:v>10134</c:v>
                </c:pt>
                <c:pt idx="389">
                  <c:v>9881</c:v>
                </c:pt>
                <c:pt idx="390">
                  <c:v>9661</c:v>
                </c:pt>
                <c:pt idx="391">
                  <c:v>9570</c:v>
                </c:pt>
                <c:pt idx="392">
                  <c:v>9238</c:v>
                </c:pt>
                <c:pt idx="393">
                  <c:v>8597</c:v>
                </c:pt>
                <c:pt idx="394">
                  <c:v>7283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038-4B81-A5B2-16440CA4F735}"/>
            </c:ext>
          </c:extLst>
        </c:ser>
        <c:ser>
          <c:idx val="16"/>
          <c:order val="4"/>
          <c:tx>
            <c:strRef>
              <c:f>'cat2'!$F$1</c:f>
              <c:strCache>
                <c:ptCount val="1"/>
                <c:pt idx="0">
                  <c:v>E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'cat2'!$F$2:$F$396</c:f>
              <c:numCache>
                <c:formatCode>General</c:formatCode>
                <c:ptCount val="395"/>
                <c:pt idx="0">
                  <c:v>661</c:v>
                </c:pt>
                <c:pt idx="1">
                  <c:v>759</c:v>
                </c:pt>
                <c:pt idx="2">
                  <c:v>812</c:v>
                </c:pt>
                <c:pt idx="3">
                  <c:v>850</c:v>
                </c:pt>
                <c:pt idx="4">
                  <c:v>878</c:v>
                </c:pt>
                <c:pt idx="5">
                  <c:v>876</c:v>
                </c:pt>
                <c:pt idx="6">
                  <c:v>916</c:v>
                </c:pt>
                <c:pt idx="7">
                  <c:v>922</c:v>
                </c:pt>
                <c:pt idx="8">
                  <c:v>939</c:v>
                </c:pt>
                <c:pt idx="9">
                  <c:v>966</c:v>
                </c:pt>
                <c:pt idx="10">
                  <c:v>964</c:v>
                </c:pt>
                <c:pt idx="11">
                  <c:v>957</c:v>
                </c:pt>
                <c:pt idx="12">
                  <c:v>967</c:v>
                </c:pt>
                <c:pt idx="13">
                  <c:v>957</c:v>
                </c:pt>
                <c:pt idx="14">
                  <c:v>969</c:v>
                </c:pt>
                <c:pt idx="15">
                  <c:v>948</c:v>
                </c:pt>
                <c:pt idx="16">
                  <c:v>960</c:v>
                </c:pt>
                <c:pt idx="17">
                  <c:v>966</c:v>
                </c:pt>
                <c:pt idx="18">
                  <c:v>938</c:v>
                </c:pt>
                <c:pt idx="19">
                  <c:v>948</c:v>
                </c:pt>
                <c:pt idx="20">
                  <c:v>959</c:v>
                </c:pt>
                <c:pt idx="21">
                  <c:v>953</c:v>
                </c:pt>
                <c:pt idx="22">
                  <c:v>945</c:v>
                </c:pt>
                <c:pt idx="23">
                  <c:v>925</c:v>
                </c:pt>
                <c:pt idx="24">
                  <c:v>928</c:v>
                </c:pt>
                <c:pt idx="25">
                  <c:v>938</c:v>
                </c:pt>
                <c:pt idx="26">
                  <c:v>939</c:v>
                </c:pt>
                <c:pt idx="27">
                  <c:v>926</c:v>
                </c:pt>
                <c:pt idx="28">
                  <c:v>942</c:v>
                </c:pt>
                <c:pt idx="29">
                  <c:v>950</c:v>
                </c:pt>
                <c:pt idx="30">
                  <c:v>933</c:v>
                </c:pt>
                <c:pt idx="31">
                  <c:v>936</c:v>
                </c:pt>
                <c:pt idx="32">
                  <c:v>925</c:v>
                </c:pt>
                <c:pt idx="33">
                  <c:v>929</c:v>
                </c:pt>
                <c:pt idx="34">
                  <c:v>939</c:v>
                </c:pt>
                <c:pt idx="35">
                  <c:v>954</c:v>
                </c:pt>
                <c:pt idx="36">
                  <c:v>962</c:v>
                </c:pt>
                <c:pt idx="37">
                  <c:v>951</c:v>
                </c:pt>
                <c:pt idx="38">
                  <c:v>953</c:v>
                </c:pt>
                <c:pt idx="39">
                  <c:v>945</c:v>
                </c:pt>
                <c:pt idx="40">
                  <c:v>939</c:v>
                </c:pt>
                <c:pt idx="41">
                  <c:v>942</c:v>
                </c:pt>
                <c:pt idx="42">
                  <c:v>948</c:v>
                </c:pt>
                <c:pt idx="43">
                  <c:v>942</c:v>
                </c:pt>
                <c:pt idx="44">
                  <c:v>932</c:v>
                </c:pt>
                <c:pt idx="45">
                  <c:v>934</c:v>
                </c:pt>
                <c:pt idx="46">
                  <c:v>936</c:v>
                </c:pt>
                <c:pt idx="47">
                  <c:v>928</c:v>
                </c:pt>
                <c:pt idx="48">
                  <c:v>935</c:v>
                </c:pt>
                <c:pt idx="49">
                  <c:v>951</c:v>
                </c:pt>
                <c:pt idx="50">
                  <c:v>961</c:v>
                </c:pt>
                <c:pt idx="51">
                  <c:v>959</c:v>
                </c:pt>
                <c:pt idx="52">
                  <c:v>958</c:v>
                </c:pt>
                <c:pt idx="53">
                  <c:v>950</c:v>
                </c:pt>
                <c:pt idx="54">
                  <c:v>943</c:v>
                </c:pt>
                <c:pt idx="55">
                  <c:v>949</c:v>
                </c:pt>
                <c:pt idx="56">
                  <c:v>947</c:v>
                </c:pt>
                <c:pt idx="57">
                  <c:v>953</c:v>
                </c:pt>
                <c:pt idx="58">
                  <c:v>949</c:v>
                </c:pt>
                <c:pt idx="59">
                  <c:v>938</c:v>
                </c:pt>
                <c:pt idx="60">
                  <c:v>930</c:v>
                </c:pt>
                <c:pt idx="61">
                  <c:v>926</c:v>
                </c:pt>
                <c:pt idx="62">
                  <c:v>922</c:v>
                </c:pt>
                <c:pt idx="63">
                  <c:v>931</c:v>
                </c:pt>
                <c:pt idx="64">
                  <c:v>934</c:v>
                </c:pt>
                <c:pt idx="65">
                  <c:v>921</c:v>
                </c:pt>
                <c:pt idx="66">
                  <c:v>918</c:v>
                </c:pt>
                <c:pt idx="67">
                  <c:v>907</c:v>
                </c:pt>
                <c:pt idx="68">
                  <c:v>895</c:v>
                </c:pt>
                <c:pt idx="69">
                  <c:v>904</c:v>
                </c:pt>
                <c:pt idx="70">
                  <c:v>909</c:v>
                </c:pt>
                <c:pt idx="71">
                  <c:v>914</c:v>
                </c:pt>
                <c:pt idx="72">
                  <c:v>905</c:v>
                </c:pt>
                <c:pt idx="73">
                  <c:v>914</c:v>
                </c:pt>
                <c:pt idx="74">
                  <c:v>904</c:v>
                </c:pt>
                <c:pt idx="75">
                  <c:v>907</c:v>
                </c:pt>
                <c:pt idx="76">
                  <c:v>914</c:v>
                </c:pt>
                <c:pt idx="77">
                  <c:v>920</c:v>
                </c:pt>
                <c:pt idx="78">
                  <c:v>936</c:v>
                </c:pt>
                <c:pt idx="79">
                  <c:v>943</c:v>
                </c:pt>
                <c:pt idx="80">
                  <c:v>921</c:v>
                </c:pt>
                <c:pt idx="81">
                  <c:v>917</c:v>
                </c:pt>
                <c:pt idx="82">
                  <c:v>893</c:v>
                </c:pt>
                <c:pt idx="83">
                  <c:v>911</c:v>
                </c:pt>
                <c:pt idx="84">
                  <c:v>921</c:v>
                </c:pt>
                <c:pt idx="85">
                  <c:v>921</c:v>
                </c:pt>
                <c:pt idx="86">
                  <c:v>927</c:v>
                </c:pt>
                <c:pt idx="87">
                  <c:v>927</c:v>
                </c:pt>
                <c:pt idx="88">
                  <c:v>928</c:v>
                </c:pt>
                <c:pt idx="89">
                  <c:v>923</c:v>
                </c:pt>
                <c:pt idx="90">
                  <c:v>941</c:v>
                </c:pt>
                <c:pt idx="91">
                  <c:v>943</c:v>
                </c:pt>
                <c:pt idx="92">
                  <c:v>957</c:v>
                </c:pt>
                <c:pt idx="93">
                  <c:v>940</c:v>
                </c:pt>
                <c:pt idx="94">
                  <c:v>946</c:v>
                </c:pt>
                <c:pt idx="95">
                  <c:v>931</c:v>
                </c:pt>
                <c:pt idx="96">
                  <c:v>911</c:v>
                </c:pt>
                <c:pt idx="97">
                  <c:v>919</c:v>
                </c:pt>
                <c:pt idx="98">
                  <c:v>919</c:v>
                </c:pt>
                <c:pt idx="99">
                  <c:v>919</c:v>
                </c:pt>
                <c:pt idx="100">
                  <c:v>924</c:v>
                </c:pt>
                <c:pt idx="101">
                  <c:v>924</c:v>
                </c:pt>
                <c:pt idx="102">
                  <c:v>915</c:v>
                </c:pt>
                <c:pt idx="103">
                  <c:v>912</c:v>
                </c:pt>
                <c:pt idx="104">
                  <c:v>935</c:v>
                </c:pt>
                <c:pt idx="105">
                  <c:v>931</c:v>
                </c:pt>
                <c:pt idx="106">
                  <c:v>940</c:v>
                </c:pt>
                <c:pt idx="107">
                  <c:v>947</c:v>
                </c:pt>
                <c:pt idx="108">
                  <c:v>954</c:v>
                </c:pt>
                <c:pt idx="109">
                  <c:v>936</c:v>
                </c:pt>
                <c:pt idx="110">
                  <c:v>932</c:v>
                </c:pt>
                <c:pt idx="111">
                  <c:v>933</c:v>
                </c:pt>
                <c:pt idx="112">
                  <c:v>940</c:v>
                </c:pt>
                <c:pt idx="113">
                  <c:v>946</c:v>
                </c:pt>
                <c:pt idx="114">
                  <c:v>946</c:v>
                </c:pt>
                <c:pt idx="115">
                  <c:v>942</c:v>
                </c:pt>
                <c:pt idx="116">
                  <c:v>935</c:v>
                </c:pt>
                <c:pt idx="117">
                  <c:v>938</c:v>
                </c:pt>
                <c:pt idx="118">
                  <c:v>947</c:v>
                </c:pt>
                <c:pt idx="119">
                  <c:v>962</c:v>
                </c:pt>
                <c:pt idx="120">
                  <c:v>974</c:v>
                </c:pt>
                <c:pt idx="121">
                  <c:v>971</c:v>
                </c:pt>
                <c:pt idx="122">
                  <c:v>980</c:v>
                </c:pt>
                <c:pt idx="123">
                  <c:v>969</c:v>
                </c:pt>
                <c:pt idx="124">
                  <c:v>967</c:v>
                </c:pt>
                <c:pt idx="125">
                  <c:v>975</c:v>
                </c:pt>
                <c:pt idx="126">
                  <c:v>996</c:v>
                </c:pt>
                <c:pt idx="127">
                  <c:v>1005</c:v>
                </c:pt>
                <c:pt idx="128">
                  <c:v>1007</c:v>
                </c:pt>
                <c:pt idx="129">
                  <c:v>1013</c:v>
                </c:pt>
                <c:pt idx="130">
                  <c:v>997</c:v>
                </c:pt>
                <c:pt idx="131">
                  <c:v>994</c:v>
                </c:pt>
                <c:pt idx="132">
                  <c:v>998</c:v>
                </c:pt>
                <c:pt idx="133">
                  <c:v>1019</c:v>
                </c:pt>
                <c:pt idx="134">
                  <c:v>1033</c:v>
                </c:pt>
                <c:pt idx="135">
                  <c:v>1032</c:v>
                </c:pt>
                <c:pt idx="136">
                  <c:v>1025</c:v>
                </c:pt>
                <c:pt idx="137">
                  <c:v>1017</c:v>
                </c:pt>
                <c:pt idx="138">
                  <c:v>1023</c:v>
                </c:pt>
                <c:pt idx="139">
                  <c:v>1066</c:v>
                </c:pt>
                <c:pt idx="140">
                  <c:v>1079</c:v>
                </c:pt>
                <c:pt idx="141">
                  <c:v>1093</c:v>
                </c:pt>
                <c:pt idx="142">
                  <c:v>1081</c:v>
                </c:pt>
                <c:pt idx="143">
                  <c:v>1087</c:v>
                </c:pt>
                <c:pt idx="144">
                  <c:v>1062</c:v>
                </c:pt>
                <c:pt idx="145">
                  <c:v>1056</c:v>
                </c:pt>
                <c:pt idx="146">
                  <c:v>1077</c:v>
                </c:pt>
                <c:pt idx="147">
                  <c:v>1089</c:v>
                </c:pt>
                <c:pt idx="148">
                  <c:v>1082</c:v>
                </c:pt>
                <c:pt idx="149">
                  <c:v>1100</c:v>
                </c:pt>
                <c:pt idx="150">
                  <c:v>1124</c:v>
                </c:pt>
                <c:pt idx="151">
                  <c:v>1098</c:v>
                </c:pt>
                <c:pt idx="152">
                  <c:v>1095</c:v>
                </c:pt>
                <c:pt idx="153">
                  <c:v>1106</c:v>
                </c:pt>
                <c:pt idx="154">
                  <c:v>1121</c:v>
                </c:pt>
                <c:pt idx="155">
                  <c:v>1122</c:v>
                </c:pt>
                <c:pt idx="156">
                  <c:v>1098</c:v>
                </c:pt>
                <c:pt idx="157">
                  <c:v>1094</c:v>
                </c:pt>
                <c:pt idx="158">
                  <c:v>1076</c:v>
                </c:pt>
                <c:pt idx="159">
                  <c:v>1064</c:v>
                </c:pt>
                <c:pt idx="160">
                  <c:v>1073</c:v>
                </c:pt>
                <c:pt idx="161">
                  <c:v>1064</c:v>
                </c:pt>
                <c:pt idx="162">
                  <c:v>1063</c:v>
                </c:pt>
                <c:pt idx="163">
                  <c:v>1053</c:v>
                </c:pt>
                <c:pt idx="164">
                  <c:v>1030</c:v>
                </c:pt>
                <c:pt idx="165">
                  <c:v>955</c:v>
                </c:pt>
                <c:pt idx="166">
                  <c:v>922</c:v>
                </c:pt>
                <c:pt idx="167">
                  <c:v>918</c:v>
                </c:pt>
                <c:pt idx="168">
                  <c:v>901</c:v>
                </c:pt>
                <c:pt idx="169">
                  <c:v>909</c:v>
                </c:pt>
                <c:pt idx="170">
                  <c:v>906</c:v>
                </c:pt>
                <c:pt idx="171">
                  <c:v>892</c:v>
                </c:pt>
                <c:pt idx="172">
                  <c:v>872</c:v>
                </c:pt>
                <c:pt idx="173">
                  <c:v>862</c:v>
                </c:pt>
                <c:pt idx="174">
                  <c:v>882</c:v>
                </c:pt>
                <c:pt idx="175">
                  <c:v>900</c:v>
                </c:pt>
                <c:pt idx="176">
                  <c:v>899</c:v>
                </c:pt>
                <c:pt idx="177">
                  <c:v>774</c:v>
                </c:pt>
                <c:pt idx="178">
                  <c:v>765</c:v>
                </c:pt>
                <c:pt idx="179">
                  <c:v>752</c:v>
                </c:pt>
                <c:pt idx="180">
                  <c:v>753</c:v>
                </c:pt>
                <c:pt idx="181">
                  <c:v>764</c:v>
                </c:pt>
                <c:pt idx="182">
                  <c:v>765</c:v>
                </c:pt>
                <c:pt idx="183">
                  <c:v>768</c:v>
                </c:pt>
                <c:pt idx="184">
                  <c:v>767</c:v>
                </c:pt>
                <c:pt idx="185">
                  <c:v>775</c:v>
                </c:pt>
                <c:pt idx="186">
                  <c:v>766</c:v>
                </c:pt>
                <c:pt idx="187">
                  <c:v>755</c:v>
                </c:pt>
                <c:pt idx="188">
                  <c:v>775</c:v>
                </c:pt>
                <c:pt idx="189">
                  <c:v>963</c:v>
                </c:pt>
                <c:pt idx="190">
                  <c:v>986</c:v>
                </c:pt>
                <c:pt idx="191">
                  <c:v>992</c:v>
                </c:pt>
                <c:pt idx="192">
                  <c:v>994</c:v>
                </c:pt>
                <c:pt idx="193">
                  <c:v>982</c:v>
                </c:pt>
                <c:pt idx="194">
                  <c:v>973</c:v>
                </c:pt>
                <c:pt idx="195">
                  <c:v>979</c:v>
                </c:pt>
                <c:pt idx="196">
                  <c:v>987</c:v>
                </c:pt>
                <c:pt idx="197">
                  <c:v>1003</c:v>
                </c:pt>
                <c:pt idx="198">
                  <c:v>1018</c:v>
                </c:pt>
                <c:pt idx="199">
                  <c:v>1011</c:v>
                </c:pt>
                <c:pt idx="200">
                  <c:v>995</c:v>
                </c:pt>
                <c:pt idx="201">
                  <c:v>984</c:v>
                </c:pt>
                <c:pt idx="202">
                  <c:v>991</c:v>
                </c:pt>
                <c:pt idx="203">
                  <c:v>990</c:v>
                </c:pt>
                <c:pt idx="204">
                  <c:v>1000</c:v>
                </c:pt>
                <c:pt idx="205">
                  <c:v>1015</c:v>
                </c:pt>
                <c:pt idx="206">
                  <c:v>1022</c:v>
                </c:pt>
                <c:pt idx="207">
                  <c:v>1008</c:v>
                </c:pt>
                <c:pt idx="208">
                  <c:v>1001</c:v>
                </c:pt>
                <c:pt idx="209">
                  <c:v>1014</c:v>
                </c:pt>
                <c:pt idx="210">
                  <c:v>1027</c:v>
                </c:pt>
                <c:pt idx="211">
                  <c:v>1039</c:v>
                </c:pt>
                <c:pt idx="212">
                  <c:v>1055</c:v>
                </c:pt>
                <c:pt idx="213">
                  <c:v>1052</c:v>
                </c:pt>
                <c:pt idx="214">
                  <c:v>1045</c:v>
                </c:pt>
                <c:pt idx="215">
                  <c:v>1042</c:v>
                </c:pt>
                <c:pt idx="216">
                  <c:v>1050</c:v>
                </c:pt>
                <c:pt idx="217">
                  <c:v>1050</c:v>
                </c:pt>
                <c:pt idx="218">
                  <c:v>1050</c:v>
                </c:pt>
                <c:pt idx="219">
                  <c:v>1055</c:v>
                </c:pt>
                <c:pt idx="220">
                  <c:v>1042</c:v>
                </c:pt>
                <c:pt idx="221">
                  <c:v>1030</c:v>
                </c:pt>
                <c:pt idx="222">
                  <c:v>1031</c:v>
                </c:pt>
                <c:pt idx="223">
                  <c:v>1043</c:v>
                </c:pt>
                <c:pt idx="224">
                  <c:v>955</c:v>
                </c:pt>
                <c:pt idx="225">
                  <c:v>926</c:v>
                </c:pt>
                <c:pt idx="226">
                  <c:v>909</c:v>
                </c:pt>
                <c:pt idx="227">
                  <c:v>907</c:v>
                </c:pt>
                <c:pt idx="228">
                  <c:v>889</c:v>
                </c:pt>
                <c:pt idx="229">
                  <c:v>885</c:v>
                </c:pt>
                <c:pt idx="230">
                  <c:v>903</c:v>
                </c:pt>
                <c:pt idx="231">
                  <c:v>976</c:v>
                </c:pt>
                <c:pt idx="232">
                  <c:v>993</c:v>
                </c:pt>
                <c:pt idx="233">
                  <c:v>1000</c:v>
                </c:pt>
                <c:pt idx="234">
                  <c:v>996</c:v>
                </c:pt>
                <c:pt idx="235">
                  <c:v>977</c:v>
                </c:pt>
                <c:pt idx="236">
                  <c:v>966</c:v>
                </c:pt>
                <c:pt idx="237">
                  <c:v>981</c:v>
                </c:pt>
                <c:pt idx="238">
                  <c:v>980</c:v>
                </c:pt>
                <c:pt idx="239">
                  <c:v>992</c:v>
                </c:pt>
                <c:pt idx="240">
                  <c:v>997</c:v>
                </c:pt>
                <c:pt idx="241">
                  <c:v>978</c:v>
                </c:pt>
                <c:pt idx="242">
                  <c:v>959</c:v>
                </c:pt>
                <c:pt idx="243">
                  <c:v>939</c:v>
                </c:pt>
                <c:pt idx="244">
                  <c:v>938</c:v>
                </c:pt>
                <c:pt idx="245">
                  <c:v>854</c:v>
                </c:pt>
                <c:pt idx="246">
                  <c:v>849</c:v>
                </c:pt>
                <c:pt idx="247">
                  <c:v>840</c:v>
                </c:pt>
                <c:pt idx="248">
                  <c:v>835</c:v>
                </c:pt>
                <c:pt idx="249">
                  <c:v>815</c:v>
                </c:pt>
                <c:pt idx="250">
                  <c:v>809</c:v>
                </c:pt>
                <c:pt idx="251">
                  <c:v>807</c:v>
                </c:pt>
                <c:pt idx="252">
                  <c:v>792</c:v>
                </c:pt>
                <c:pt idx="253">
                  <c:v>793</c:v>
                </c:pt>
                <c:pt idx="254">
                  <c:v>802</c:v>
                </c:pt>
                <c:pt idx="255">
                  <c:v>822</c:v>
                </c:pt>
                <c:pt idx="256">
                  <c:v>825</c:v>
                </c:pt>
                <c:pt idx="257">
                  <c:v>824</c:v>
                </c:pt>
                <c:pt idx="258">
                  <c:v>839</c:v>
                </c:pt>
                <c:pt idx="259">
                  <c:v>870</c:v>
                </c:pt>
                <c:pt idx="260">
                  <c:v>868</c:v>
                </c:pt>
                <c:pt idx="261">
                  <c:v>952</c:v>
                </c:pt>
                <c:pt idx="262">
                  <c:v>968</c:v>
                </c:pt>
                <c:pt idx="263">
                  <c:v>950</c:v>
                </c:pt>
                <c:pt idx="264">
                  <c:v>937</c:v>
                </c:pt>
                <c:pt idx="265">
                  <c:v>970</c:v>
                </c:pt>
                <c:pt idx="266">
                  <c:v>992</c:v>
                </c:pt>
                <c:pt idx="267">
                  <c:v>1008</c:v>
                </c:pt>
                <c:pt idx="268">
                  <c:v>1022</c:v>
                </c:pt>
                <c:pt idx="269">
                  <c:v>1014</c:v>
                </c:pt>
                <c:pt idx="270">
                  <c:v>1024</c:v>
                </c:pt>
                <c:pt idx="271">
                  <c:v>1016</c:v>
                </c:pt>
                <c:pt idx="272">
                  <c:v>1041</c:v>
                </c:pt>
                <c:pt idx="273">
                  <c:v>1048</c:v>
                </c:pt>
                <c:pt idx="274">
                  <c:v>1041</c:v>
                </c:pt>
                <c:pt idx="275">
                  <c:v>1068</c:v>
                </c:pt>
                <c:pt idx="276">
                  <c:v>1064</c:v>
                </c:pt>
                <c:pt idx="277">
                  <c:v>1054</c:v>
                </c:pt>
                <c:pt idx="278">
                  <c:v>1052</c:v>
                </c:pt>
                <c:pt idx="279">
                  <c:v>1071</c:v>
                </c:pt>
                <c:pt idx="280">
                  <c:v>1062</c:v>
                </c:pt>
                <c:pt idx="281">
                  <c:v>1050</c:v>
                </c:pt>
                <c:pt idx="282">
                  <c:v>1050</c:v>
                </c:pt>
                <c:pt idx="283">
                  <c:v>1045</c:v>
                </c:pt>
                <c:pt idx="284">
                  <c:v>1038</c:v>
                </c:pt>
                <c:pt idx="285">
                  <c:v>1030</c:v>
                </c:pt>
                <c:pt idx="286">
                  <c:v>1060</c:v>
                </c:pt>
                <c:pt idx="287">
                  <c:v>1062</c:v>
                </c:pt>
                <c:pt idx="288">
                  <c:v>1066</c:v>
                </c:pt>
                <c:pt idx="289">
                  <c:v>1072</c:v>
                </c:pt>
                <c:pt idx="290">
                  <c:v>1087</c:v>
                </c:pt>
                <c:pt idx="291">
                  <c:v>1075</c:v>
                </c:pt>
                <c:pt idx="292">
                  <c:v>1064</c:v>
                </c:pt>
                <c:pt idx="293">
                  <c:v>1072</c:v>
                </c:pt>
                <c:pt idx="294">
                  <c:v>1084</c:v>
                </c:pt>
                <c:pt idx="295">
                  <c:v>1074</c:v>
                </c:pt>
                <c:pt idx="296">
                  <c:v>1083</c:v>
                </c:pt>
                <c:pt idx="297">
                  <c:v>1084</c:v>
                </c:pt>
                <c:pt idx="298">
                  <c:v>1075</c:v>
                </c:pt>
                <c:pt idx="299">
                  <c:v>1068</c:v>
                </c:pt>
                <c:pt idx="300">
                  <c:v>1083</c:v>
                </c:pt>
                <c:pt idx="301">
                  <c:v>1095</c:v>
                </c:pt>
                <c:pt idx="302">
                  <c:v>1085</c:v>
                </c:pt>
                <c:pt idx="303">
                  <c:v>1073</c:v>
                </c:pt>
                <c:pt idx="304">
                  <c:v>1067</c:v>
                </c:pt>
                <c:pt idx="305">
                  <c:v>1026</c:v>
                </c:pt>
                <c:pt idx="306">
                  <c:v>988</c:v>
                </c:pt>
                <c:pt idx="307">
                  <c:v>992</c:v>
                </c:pt>
                <c:pt idx="308">
                  <c:v>977</c:v>
                </c:pt>
                <c:pt idx="309">
                  <c:v>980</c:v>
                </c:pt>
                <c:pt idx="310">
                  <c:v>993</c:v>
                </c:pt>
                <c:pt idx="311">
                  <c:v>910</c:v>
                </c:pt>
                <c:pt idx="312">
                  <c:v>889</c:v>
                </c:pt>
                <c:pt idx="313">
                  <c:v>871</c:v>
                </c:pt>
                <c:pt idx="314">
                  <c:v>880</c:v>
                </c:pt>
                <c:pt idx="315">
                  <c:v>876</c:v>
                </c:pt>
                <c:pt idx="316">
                  <c:v>877</c:v>
                </c:pt>
                <c:pt idx="317">
                  <c:v>869</c:v>
                </c:pt>
                <c:pt idx="318">
                  <c:v>877</c:v>
                </c:pt>
                <c:pt idx="319">
                  <c:v>867</c:v>
                </c:pt>
                <c:pt idx="320">
                  <c:v>874</c:v>
                </c:pt>
                <c:pt idx="321">
                  <c:v>880</c:v>
                </c:pt>
                <c:pt idx="322">
                  <c:v>874</c:v>
                </c:pt>
                <c:pt idx="323">
                  <c:v>866</c:v>
                </c:pt>
                <c:pt idx="324">
                  <c:v>864</c:v>
                </c:pt>
                <c:pt idx="325">
                  <c:v>930</c:v>
                </c:pt>
                <c:pt idx="326">
                  <c:v>945</c:v>
                </c:pt>
                <c:pt idx="327">
                  <c:v>945</c:v>
                </c:pt>
                <c:pt idx="328">
                  <c:v>968</c:v>
                </c:pt>
                <c:pt idx="329">
                  <c:v>984</c:v>
                </c:pt>
                <c:pt idx="330">
                  <c:v>1003</c:v>
                </c:pt>
                <c:pt idx="331">
                  <c:v>1000</c:v>
                </c:pt>
                <c:pt idx="332">
                  <c:v>987</c:v>
                </c:pt>
                <c:pt idx="333">
                  <c:v>972</c:v>
                </c:pt>
                <c:pt idx="334">
                  <c:v>971</c:v>
                </c:pt>
                <c:pt idx="335">
                  <c:v>978</c:v>
                </c:pt>
                <c:pt idx="336">
                  <c:v>985</c:v>
                </c:pt>
                <c:pt idx="337">
                  <c:v>996</c:v>
                </c:pt>
                <c:pt idx="338">
                  <c:v>987</c:v>
                </c:pt>
                <c:pt idx="339">
                  <c:v>980</c:v>
                </c:pt>
                <c:pt idx="340">
                  <c:v>964</c:v>
                </c:pt>
                <c:pt idx="341">
                  <c:v>949</c:v>
                </c:pt>
                <c:pt idx="342">
                  <c:v>961</c:v>
                </c:pt>
                <c:pt idx="343">
                  <c:v>906</c:v>
                </c:pt>
                <c:pt idx="344">
                  <c:v>968</c:v>
                </c:pt>
                <c:pt idx="345">
                  <c:v>966</c:v>
                </c:pt>
                <c:pt idx="346">
                  <c:v>962</c:v>
                </c:pt>
                <c:pt idx="347">
                  <c:v>955</c:v>
                </c:pt>
                <c:pt idx="348">
                  <c:v>947</c:v>
                </c:pt>
                <c:pt idx="349">
                  <c:v>970</c:v>
                </c:pt>
                <c:pt idx="350">
                  <c:v>963</c:v>
                </c:pt>
                <c:pt idx="351">
                  <c:v>969</c:v>
                </c:pt>
                <c:pt idx="352">
                  <c:v>965</c:v>
                </c:pt>
                <c:pt idx="353">
                  <c:v>971</c:v>
                </c:pt>
                <c:pt idx="354">
                  <c:v>966</c:v>
                </c:pt>
                <c:pt idx="355">
                  <c:v>952</c:v>
                </c:pt>
                <c:pt idx="356">
                  <c:v>882</c:v>
                </c:pt>
                <c:pt idx="357">
                  <c:v>956</c:v>
                </c:pt>
                <c:pt idx="358">
                  <c:v>957</c:v>
                </c:pt>
                <c:pt idx="359">
                  <c:v>962</c:v>
                </c:pt>
                <c:pt idx="360">
                  <c:v>959</c:v>
                </c:pt>
                <c:pt idx="361">
                  <c:v>944</c:v>
                </c:pt>
                <c:pt idx="362">
                  <c:v>935</c:v>
                </c:pt>
                <c:pt idx="363">
                  <c:v>937</c:v>
                </c:pt>
                <c:pt idx="364">
                  <c:v>936</c:v>
                </c:pt>
                <c:pt idx="365">
                  <c:v>935</c:v>
                </c:pt>
                <c:pt idx="366">
                  <c:v>953</c:v>
                </c:pt>
                <c:pt idx="367">
                  <c:v>951</c:v>
                </c:pt>
                <c:pt idx="368">
                  <c:v>955</c:v>
                </c:pt>
                <c:pt idx="369">
                  <c:v>954</c:v>
                </c:pt>
                <c:pt idx="370">
                  <c:v>973</c:v>
                </c:pt>
                <c:pt idx="371">
                  <c:v>943</c:v>
                </c:pt>
                <c:pt idx="372">
                  <c:v>924</c:v>
                </c:pt>
                <c:pt idx="373">
                  <c:v>924</c:v>
                </c:pt>
                <c:pt idx="374">
                  <c:v>906</c:v>
                </c:pt>
                <c:pt idx="375">
                  <c:v>881</c:v>
                </c:pt>
                <c:pt idx="376">
                  <c:v>863</c:v>
                </c:pt>
                <c:pt idx="377">
                  <c:v>880</c:v>
                </c:pt>
                <c:pt idx="378">
                  <c:v>875</c:v>
                </c:pt>
                <c:pt idx="379">
                  <c:v>878</c:v>
                </c:pt>
                <c:pt idx="380">
                  <c:v>877</c:v>
                </c:pt>
                <c:pt idx="381">
                  <c:v>884</c:v>
                </c:pt>
                <c:pt idx="382">
                  <c:v>879</c:v>
                </c:pt>
                <c:pt idx="383">
                  <c:v>865</c:v>
                </c:pt>
                <c:pt idx="384">
                  <c:v>876</c:v>
                </c:pt>
                <c:pt idx="385">
                  <c:v>866</c:v>
                </c:pt>
                <c:pt idx="386">
                  <c:v>864</c:v>
                </c:pt>
                <c:pt idx="387">
                  <c:v>834</c:v>
                </c:pt>
                <c:pt idx="388">
                  <c:v>832</c:v>
                </c:pt>
                <c:pt idx="389">
                  <c:v>817</c:v>
                </c:pt>
                <c:pt idx="390">
                  <c:v>795</c:v>
                </c:pt>
                <c:pt idx="391">
                  <c:v>787</c:v>
                </c:pt>
                <c:pt idx="392">
                  <c:v>759</c:v>
                </c:pt>
                <c:pt idx="393">
                  <c:v>683</c:v>
                </c:pt>
                <c:pt idx="394">
                  <c:v>576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038-4B81-A5B2-16440CA4F735}"/>
            </c:ext>
          </c:extLst>
        </c:ser>
        <c:ser>
          <c:idx val="17"/>
          <c:order val="5"/>
          <c:tx>
            <c:strRef>
              <c:f>'cat2'!$G$1</c:f>
              <c:strCache>
                <c:ptCount val="1"/>
                <c:pt idx="0">
                  <c:v>F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'cat2'!$G$2:$G$396</c:f>
              <c:numCache>
                <c:formatCode>General</c:formatCode>
                <c:ptCount val="395"/>
                <c:pt idx="0">
                  <c:v>2757</c:v>
                </c:pt>
                <c:pt idx="1">
                  <c:v>3264</c:v>
                </c:pt>
                <c:pt idx="2">
                  <c:v>3531</c:v>
                </c:pt>
                <c:pt idx="3">
                  <c:v>3744</c:v>
                </c:pt>
                <c:pt idx="4">
                  <c:v>3866</c:v>
                </c:pt>
                <c:pt idx="5">
                  <c:v>3933</c:v>
                </c:pt>
                <c:pt idx="6">
                  <c:v>4094</c:v>
                </c:pt>
                <c:pt idx="7">
                  <c:v>4161</c:v>
                </c:pt>
                <c:pt idx="8">
                  <c:v>4229</c:v>
                </c:pt>
                <c:pt idx="9">
                  <c:v>4289</c:v>
                </c:pt>
                <c:pt idx="10">
                  <c:v>4324</c:v>
                </c:pt>
                <c:pt idx="11">
                  <c:v>4381</c:v>
                </c:pt>
                <c:pt idx="12">
                  <c:v>4345</c:v>
                </c:pt>
                <c:pt idx="13">
                  <c:v>4442</c:v>
                </c:pt>
                <c:pt idx="14">
                  <c:v>4482</c:v>
                </c:pt>
                <c:pt idx="15">
                  <c:v>4514</c:v>
                </c:pt>
                <c:pt idx="16">
                  <c:v>4525</c:v>
                </c:pt>
                <c:pt idx="17">
                  <c:v>4523</c:v>
                </c:pt>
                <c:pt idx="18">
                  <c:v>4465</c:v>
                </c:pt>
                <c:pt idx="19">
                  <c:v>4478</c:v>
                </c:pt>
                <c:pt idx="20">
                  <c:v>4488</c:v>
                </c:pt>
                <c:pt idx="21">
                  <c:v>4468</c:v>
                </c:pt>
                <c:pt idx="22">
                  <c:v>4481</c:v>
                </c:pt>
                <c:pt idx="23">
                  <c:v>4427</c:v>
                </c:pt>
                <c:pt idx="24">
                  <c:v>4423</c:v>
                </c:pt>
                <c:pt idx="25">
                  <c:v>4393</c:v>
                </c:pt>
                <c:pt idx="26">
                  <c:v>4374</c:v>
                </c:pt>
                <c:pt idx="27">
                  <c:v>4418</c:v>
                </c:pt>
                <c:pt idx="28">
                  <c:v>4400</c:v>
                </c:pt>
                <c:pt idx="29">
                  <c:v>4413</c:v>
                </c:pt>
                <c:pt idx="30">
                  <c:v>4516</c:v>
                </c:pt>
                <c:pt idx="31">
                  <c:v>4560</c:v>
                </c:pt>
                <c:pt idx="32">
                  <c:v>4431</c:v>
                </c:pt>
                <c:pt idx="33">
                  <c:v>4403</c:v>
                </c:pt>
                <c:pt idx="34">
                  <c:v>4489</c:v>
                </c:pt>
                <c:pt idx="35">
                  <c:v>4549</c:v>
                </c:pt>
                <c:pt idx="36">
                  <c:v>4580</c:v>
                </c:pt>
                <c:pt idx="37">
                  <c:v>4624</c:v>
                </c:pt>
                <c:pt idx="38">
                  <c:v>4642</c:v>
                </c:pt>
                <c:pt idx="39">
                  <c:v>4587</c:v>
                </c:pt>
                <c:pt idx="40">
                  <c:v>4624</c:v>
                </c:pt>
                <c:pt idx="41">
                  <c:v>4672</c:v>
                </c:pt>
                <c:pt idx="42">
                  <c:v>4684</c:v>
                </c:pt>
                <c:pt idx="43">
                  <c:v>4679</c:v>
                </c:pt>
                <c:pt idx="44">
                  <c:v>4659</c:v>
                </c:pt>
                <c:pt idx="45">
                  <c:v>4705</c:v>
                </c:pt>
                <c:pt idx="46">
                  <c:v>4651</c:v>
                </c:pt>
                <c:pt idx="47">
                  <c:v>4636</c:v>
                </c:pt>
                <c:pt idx="48">
                  <c:v>4684</c:v>
                </c:pt>
                <c:pt idx="49">
                  <c:v>4699</c:v>
                </c:pt>
                <c:pt idx="50">
                  <c:v>4738</c:v>
                </c:pt>
                <c:pt idx="51">
                  <c:v>4839</c:v>
                </c:pt>
                <c:pt idx="52">
                  <c:v>4818</c:v>
                </c:pt>
                <c:pt idx="53">
                  <c:v>4750</c:v>
                </c:pt>
                <c:pt idx="54">
                  <c:v>4736</c:v>
                </c:pt>
                <c:pt idx="55">
                  <c:v>4735</c:v>
                </c:pt>
                <c:pt idx="56">
                  <c:v>4757</c:v>
                </c:pt>
                <c:pt idx="57">
                  <c:v>4858</c:v>
                </c:pt>
                <c:pt idx="58">
                  <c:v>4828</c:v>
                </c:pt>
                <c:pt idx="59">
                  <c:v>4779</c:v>
                </c:pt>
                <c:pt idx="60">
                  <c:v>4698</c:v>
                </c:pt>
                <c:pt idx="61">
                  <c:v>4674</c:v>
                </c:pt>
                <c:pt idx="62">
                  <c:v>4691</c:v>
                </c:pt>
                <c:pt idx="63">
                  <c:v>4771</c:v>
                </c:pt>
                <c:pt idx="64">
                  <c:v>4720</c:v>
                </c:pt>
                <c:pt idx="65">
                  <c:v>4653</c:v>
                </c:pt>
                <c:pt idx="66">
                  <c:v>4725</c:v>
                </c:pt>
                <c:pt idx="67">
                  <c:v>4657</c:v>
                </c:pt>
                <c:pt idx="68">
                  <c:v>4615</c:v>
                </c:pt>
                <c:pt idx="69">
                  <c:v>4689</c:v>
                </c:pt>
                <c:pt idx="70">
                  <c:v>4770</c:v>
                </c:pt>
                <c:pt idx="71">
                  <c:v>4753</c:v>
                </c:pt>
                <c:pt idx="72">
                  <c:v>4770</c:v>
                </c:pt>
                <c:pt idx="73">
                  <c:v>4749</c:v>
                </c:pt>
                <c:pt idx="74">
                  <c:v>4720</c:v>
                </c:pt>
                <c:pt idx="75">
                  <c:v>4667</c:v>
                </c:pt>
                <c:pt idx="76">
                  <c:v>4729</c:v>
                </c:pt>
                <c:pt idx="77">
                  <c:v>4791</c:v>
                </c:pt>
                <c:pt idx="78">
                  <c:v>4781</c:v>
                </c:pt>
                <c:pt idx="79">
                  <c:v>4780</c:v>
                </c:pt>
                <c:pt idx="80">
                  <c:v>4807</c:v>
                </c:pt>
                <c:pt idx="81">
                  <c:v>4760</c:v>
                </c:pt>
                <c:pt idx="82">
                  <c:v>4681</c:v>
                </c:pt>
                <c:pt idx="83">
                  <c:v>4760</c:v>
                </c:pt>
                <c:pt idx="84">
                  <c:v>4821</c:v>
                </c:pt>
                <c:pt idx="85">
                  <c:v>4815</c:v>
                </c:pt>
                <c:pt idx="86">
                  <c:v>4791</c:v>
                </c:pt>
                <c:pt idx="87">
                  <c:v>4770</c:v>
                </c:pt>
                <c:pt idx="88">
                  <c:v>4721</c:v>
                </c:pt>
                <c:pt idx="89">
                  <c:v>4659</c:v>
                </c:pt>
                <c:pt idx="90">
                  <c:v>4708</c:v>
                </c:pt>
                <c:pt idx="91">
                  <c:v>4673</c:v>
                </c:pt>
                <c:pt idx="92">
                  <c:v>4751</c:v>
                </c:pt>
                <c:pt idx="93">
                  <c:v>4750</c:v>
                </c:pt>
                <c:pt idx="94">
                  <c:v>4746</c:v>
                </c:pt>
                <c:pt idx="95">
                  <c:v>4727</c:v>
                </c:pt>
                <c:pt idx="96">
                  <c:v>4682</c:v>
                </c:pt>
                <c:pt idx="97">
                  <c:v>4765</c:v>
                </c:pt>
                <c:pt idx="98">
                  <c:v>4810</c:v>
                </c:pt>
                <c:pt idx="99">
                  <c:v>4812</c:v>
                </c:pt>
                <c:pt idx="100">
                  <c:v>4797</c:v>
                </c:pt>
                <c:pt idx="101">
                  <c:v>4812</c:v>
                </c:pt>
                <c:pt idx="102">
                  <c:v>4759</c:v>
                </c:pt>
                <c:pt idx="103">
                  <c:v>4715</c:v>
                </c:pt>
                <c:pt idx="104">
                  <c:v>4807</c:v>
                </c:pt>
                <c:pt idx="105">
                  <c:v>4805</c:v>
                </c:pt>
                <c:pt idx="106">
                  <c:v>4838</c:v>
                </c:pt>
                <c:pt idx="107">
                  <c:v>4868</c:v>
                </c:pt>
                <c:pt idx="108">
                  <c:v>4830</c:v>
                </c:pt>
                <c:pt idx="109">
                  <c:v>4776</c:v>
                </c:pt>
                <c:pt idx="110">
                  <c:v>4759</c:v>
                </c:pt>
                <c:pt idx="111">
                  <c:v>4852</c:v>
                </c:pt>
                <c:pt idx="112">
                  <c:v>4894</c:v>
                </c:pt>
                <c:pt idx="113">
                  <c:v>4924</c:v>
                </c:pt>
                <c:pt idx="114">
                  <c:v>4937</c:v>
                </c:pt>
                <c:pt idx="115">
                  <c:v>4929</c:v>
                </c:pt>
                <c:pt idx="116">
                  <c:v>4855</c:v>
                </c:pt>
                <c:pt idx="117">
                  <c:v>4857</c:v>
                </c:pt>
                <c:pt idx="118">
                  <c:v>4923</c:v>
                </c:pt>
                <c:pt idx="119">
                  <c:v>4911</c:v>
                </c:pt>
                <c:pt idx="120">
                  <c:v>4874</c:v>
                </c:pt>
                <c:pt idx="121">
                  <c:v>4900</c:v>
                </c:pt>
                <c:pt idx="122">
                  <c:v>4879</c:v>
                </c:pt>
                <c:pt idx="123">
                  <c:v>4879</c:v>
                </c:pt>
                <c:pt idx="124">
                  <c:v>4890</c:v>
                </c:pt>
                <c:pt idx="125">
                  <c:v>4950</c:v>
                </c:pt>
                <c:pt idx="126">
                  <c:v>5034</c:v>
                </c:pt>
                <c:pt idx="127">
                  <c:v>5049</c:v>
                </c:pt>
                <c:pt idx="128">
                  <c:v>5076</c:v>
                </c:pt>
                <c:pt idx="129">
                  <c:v>5072</c:v>
                </c:pt>
                <c:pt idx="130">
                  <c:v>5010</c:v>
                </c:pt>
                <c:pt idx="131">
                  <c:v>4989</c:v>
                </c:pt>
                <c:pt idx="132">
                  <c:v>5066</c:v>
                </c:pt>
                <c:pt idx="133">
                  <c:v>5084</c:v>
                </c:pt>
                <c:pt idx="134">
                  <c:v>5090</c:v>
                </c:pt>
                <c:pt idx="135">
                  <c:v>5108</c:v>
                </c:pt>
                <c:pt idx="136">
                  <c:v>5098</c:v>
                </c:pt>
                <c:pt idx="137">
                  <c:v>5062</c:v>
                </c:pt>
                <c:pt idx="138">
                  <c:v>5030</c:v>
                </c:pt>
                <c:pt idx="139">
                  <c:v>5083</c:v>
                </c:pt>
                <c:pt idx="140">
                  <c:v>5074</c:v>
                </c:pt>
                <c:pt idx="141">
                  <c:v>5080</c:v>
                </c:pt>
                <c:pt idx="142">
                  <c:v>5043</c:v>
                </c:pt>
                <c:pt idx="143">
                  <c:v>5054</c:v>
                </c:pt>
                <c:pt idx="144">
                  <c:v>5018</c:v>
                </c:pt>
                <c:pt idx="145">
                  <c:v>4993</c:v>
                </c:pt>
                <c:pt idx="146">
                  <c:v>5016</c:v>
                </c:pt>
                <c:pt idx="147">
                  <c:v>5044</c:v>
                </c:pt>
                <c:pt idx="148">
                  <c:v>5027</c:v>
                </c:pt>
                <c:pt idx="149">
                  <c:v>5058</c:v>
                </c:pt>
                <c:pt idx="150">
                  <c:v>5017</c:v>
                </c:pt>
                <c:pt idx="151">
                  <c:v>4966</c:v>
                </c:pt>
                <c:pt idx="152">
                  <c:v>4942</c:v>
                </c:pt>
                <c:pt idx="153">
                  <c:v>4988</c:v>
                </c:pt>
                <c:pt idx="154">
                  <c:v>5053</c:v>
                </c:pt>
                <c:pt idx="155">
                  <c:v>5102</c:v>
                </c:pt>
                <c:pt idx="156">
                  <c:v>5099</c:v>
                </c:pt>
                <c:pt idx="157">
                  <c:v>5092</c:v>
                </c:pt>
                <c:pt idx="158">
                  <c:v>5019</c:v>
                </c:pt>
                <c:pt idx="159">
                  <c:v>4982</c:v>
                </c:pt>
                <c:pt idx="160">
                  <c:v>5044</c:v>
                </c:pt>
                <c:pt idx="161">
                  <c:v>5067</c:v>
                </c:pt>
                <c:pt idx="162">
                  <c:v>5047</c:v>
                </c:pt>
                <c:pt idx="163">
                  <c:v>5030</c:v>
                </c:pt>
                <c:pt idx="164">
                  <c:v>4950</c:v>
                </c:pt>
                <c:pt idx="165">
                  <c:v>4589</c:v>
                </c:pt>
                <c:pt idx="166">
                  <c:v>4458</c:v>
                </c:pt>
                <c:pt idx="167">
                  <c:v>4445</c:v>
                </c:pt>
                <c:pt idx="168">
                  <c:v>4464</c:v>
                </c:pt>
                <c:pt idx="169">
                  <c:v>4419</c:v>
                </c:pt>
                <c:pt idx="170">
                  <c:v>4432</c:v>
                </c:pt>
                <c:pt idx="171">
                  <c:v>4411</c:v>
                </c:pt>
                <c:pt idx="172">
                  <c:v>4355</c:v>
                </c:pt>
                <c:pt idx="173">
                  <c:v>4292</c:v>
                </c:pt>
                <c:pt idx="174">
                  <c:v>4324</c:v>
                </c:pt>
                <c:pt idx="175">
                  <c:v>4329</c:v>
                </c:pt>
                <c:pt idx="176">
                  <c:v>4337</c:v>
                </c:pt>
                <c:pt idx="177">
                  <c:v>3961</c:v>
                </c:pt>
                <c:pt idx="178">
                  <c:v>3939</c:v>
                </c:pt>
                <c:pt idx="179">
                  <c:v>3870</c:v>
                </c:pt>
                <c:pt idx="180">
                  <c:v>3783</c:v>
                </c:pt>
                <c:pt idx="181">
                  <c:v>3791</c:v>
                </c:pt>
                <c:pt idx="182">
                  <c:v>3838</c:v>
                </c:pt>
                <c:pt idx="183">
                  <c:v>3833</c:v>
                </c:pt>
                <c:pt idx="184">
                  <c:v>3818</c:v>
                </c:pt>
                <c:pt idx="185">
                  <c:v>3801</c:v>
                </c:pt>
                <c:pt idx="186">
                  <c:v>3721</c:v>
                </c:pt>
                <c:pt idx="187">
                  <c:v>3679</c:v>
                </c:pt>
                <c:pt idx="188">
                  <c:v>3729</c:v>
                </c:pt>
                <c:pt idx="189">
                  <c:v>4450</c:v>
                </c:pt>
                <c:pt idx="190">
                  <c:v>4567</c:v>
                </c:pt>
                <c:pt idx="191">
                  <c:v>4673</c:v>
                </c:pt>
                <c:pt idx="192">
                  <c:v>4750</c:v>
                </c:pt>
                <c:pt idx="193">
                  <c:v>4666</c:v>
                </c:pt>
                <c:pt idx="194">
                  <c:v>4664</c:v>
                </c:pt>
                <c:pt idx="195">
                  <c:v>4745</c:v>
                </c:pt>
                <c:pt idx="196">
                  <c:v>4772</c:v>
                </c:pt>
                <c:pt idx="197">
                  <c:v>4779</c:v>
                </c:pt>
                <c:pt idx="198">
                  <c:v>4767</c:v>
                </c:pt>
                <c:pt idx="199">
                  <c:v>4727</c:v>
                </c:pt>
                <c:pt idx="200">
                  <c:v>4647</c:v>
                </c:pt>
                <c:pt idx="201">
                  <c:v>4617</c:v>
                </c:pt>
                <c:pt idx="202">
                  <c:v>4692</c:v>
                </c:pt>
                <c:pt idx="203">
                  <c:v>4683</c:v>
                </c:pt>
                <c:pt idx="204">
                  <c:v>4670</c:v>
                </c:pt>
                <c:pt idx="205">
                  <c:v>4649</c:v>
                </c:pt>
                <c:pt idx="206">
                  <c:v>4701</c:v>
                </c:pt>
                <c:pt idx="207">
                  <c:v>4641</c:v>
                </c:pt>
                <c:pt idx="208">
                  <c:v>4613</c:v>
                </c:pt>
                <c:pt idx="209">
                  <c:v>4602</c:v>
                </c:pt>
                <c:pt idx="210">
                  <c:v>4714</c:v>
                </c:pt>
                <c:pt idx="211">
                  <c:v>4709</c:v>
                </c:pt>
                <c:pt idx="212">
                  <c:v>4694</c:v>
                </c:pt>
                <c:pt idx="213">
                  <c:v>4701</c:v>
                </c:pt>
                <c:pt idx="214">
                  <c:v>4661</c:v>
                </c:pt>
                <c:pt idx="215">
                  <c:v>4617</c:v>
                </c:pt>
                <c:pt idx="216">
                  <c:v>4663</c:v>
                </c:pt>
                <c:pt idx="217">
                  <c:v>4721</c:v>
                </c:pt>
                <c:pt idx="218">
                  <c:v>4677</c:v>
                </c:pt>
                <c:pt idx="219">
                  <c:v>4679</c:v>
                </c:pt>
                <c:pt idx="220">
                  <c:v>4644</c:v>
                </c:pt>
                <c:pt idx="221">
                  <c:v>4606</c:v>
                </c:pt>
                <c:pt idx="222">
                  <c:v>4528</c:v>
                </c:pt>
                <c:pt idx="223">
                  <c:v>4536</c:v>
                </c:pt>
                <c:pt idx="224">
                  <c:v>4238</c:v>
                </c:pt>
                <c:pt idx="225">
                  <c:v>4153</c:v>
                </c:pt>
                <c:pt idx="226">
                  <c:v>4134</c:v>
                </c:pt>
                <c:pt idx="227">
                  <c:v>4109</c:v>
                </c:pt>
                <c:pt idx="228">
                  <c:v>4033</c:v>
                </c:pt>
                <c:pt idx="229">
                  <c:v>4015</c:v>
                </c:pt>
                <c:pt idx="230">
                  <c:v>4057</c:v>
                </c:pt>
                <c:pt idx="231">
                  <c:v>4442</c:v>
                </c:pt>
                <c:pt idx="232">
                  <c:v>4545</c:v>
                </c:pt>
                <c:pt idx="233">
                  <c:v>4607</c:v>
                </c:pt>
                <c:pt idx="234">
                  <c:v>4654</c:v>
                </c:pt>
                <c:pt idx="235">
                  <c:v>4601</c:v>
                </c:pt>
                <c:pt idx="236">
                  <c:v>4588</c:v>
                </c:pt>
                <c:pt idx="237">
                  <c:v>4650</c:v>
                </c:pt>
                <c:pt idx="238">
                  <c:v>4695</c:v>
                </c:pt>
                <c:pt idx="239">
                  <c:v>4685</c:v>
                </c:pt>
                <c:pt idx="240">
                  <c:v>4626</c:v>
                </c:pt>
                <c:pt idx="241">
                  <c:v>4661</c:v>
                </c:pt>
                <c:pt idx="242">
                  <c:v>4634</c:v>
                </c:pt>
                <c:pt idx="243">
                  <c:v>4593</c:v>
                </c:pt>
                <c:pt idx="244">
                  <c:v>4586</c:v>
                </c:pt>
                <c:pt idx="245">
                  <c:v>4267</c:v>
                </c:pt>
                <c:pt idx="246">
                  <c:v>4197</c:v>
                </c:pt>
                <c:pt idx="247">
                  <c:v>4160</c:v>
                </c:pt>
                <c:pt idx="248">
                  <c:v>4148</c:v>
                </c:pt>
                <c:pt idx="249">
                  <c:v>4065</c:v>
                </c:pt>
                <c:pt idx="250">
                  <c:v>4010</c:v>
                </c:pt>
                <c:pt idx="251">
                  <c:v>4050</c:v>
                </c:pt>
                <c:pt idx="252">
                  <c:v>4039</c:v>
                </c:pt>
                <c:pt idx="253">
                  <c:v>4037</c:v>
                </c:pt>
                <c:pt idx="254">
                  <c:v>4053</c:v>
                </c:pt>
                <c:pt idx="255">
                  <c:v>4125</c:v>
                </c:pt>
                <c:pt idx="256">
                  <c:v>4096</c:v>
                </c:pt>
                <c:pt idx="257">
                  <c:v>4088</c:v>
                </c:pt>
                <c:pt idx="258">
                  <c:v>4126</c:v>
                </c:pt>
                <c:pt idx="259">
                  <c:v>4170</c:v>
                </c:pt>
                <c:pt idx="260">
                  <c:v>4209</c:v>
                </c:pt>
                <c:pt idx="261">
                  <c:v>4494</c:v>
                </c:pt>
                <c:pt idx="262">
                  <c:v>4626</c:v>
                </c:pt>
                <c:pt idx="263">
                  <c:v>4550</c:v>
                </c:pt>
                <c:pt idx="264">
                  <c:v>4552</c:v>
                </c:pt>
                <c:pt idx="265">
                  <c:v>4630</c:v>
                </c:pt>
                <c:pt idx="266">
                  <c:v>4648</c:v>
                </c:pt>
                <c:pt idx="267">
                  <c:v>4708</c:v>
                </c:pt>
                <c:pt idx="268">
                  <c:v>4705</c:v>
                </c:pt>
                <c:pt idx="269">
                  <c:v>4781</c:v>
                </c:pt>
                <c:pt idx="270">
                  <c:v>4710</c:v>
                </c:pt>
                <c:pt idx="271">
                  <c:v>4676</c:v>
                </c:pt>
                <c:pt idx="272">
                  <c:v>4757</c:v>
                </c:pt>
                <c:pt idx="273">
                  <c:v>4809</c:v>
                </c:pt>
                <c:pt idx="274">
                  <c:v>4800</c:v>
                </c:pt>
                <c:pt idx="275">
                  <c:v>4865</c:v>
                </c:pt>
                <c:pt idx="276">
                  <c:v>4887</c:v>
                </c:pt>
                <c:pt idx="277">
                  <c:v>4828</c:v>
                </c:pt>
                <c:pt idx="278">
                  <c:v>4774</c:v>
                </c:pt>
                <c:pt idx="279">
                  <c:v>4840</c:v>
                </c:pt>
                <c:pt idx="280">
                  <c:v>4822</c:v>
                </c:pt>
                <c:pt idx="281">
                  <c:v>4818</c:v>
                </c:pt>
                <c:pt idx="282">
                  <c:v>4818</c:v>
                </c:pt>
                <c:pt idx="283">
                  <c:v>4833</c:v>
                </c:pt>
                <c:pt idx="284">
                  <c:v>4796</c:v>
                </c:pt>
                <c:pt idx="285">
                  <c:v>4764</c:v>
                </c:pt>
                <c:pt idx="286">
                  <c:v>4861</c:v>
                </c:pt>
                <c:pt idx="287">
                  <c:v>4855</c:v>
                </c:pt>
                <c:pt idx="288">
                  <c:v>4871</c:v>
                </c:pt>
                <c:pt idx="289">
                  <c:v>4934</c:v>
                </c:pt>
                <c:pt idx="290">
                  <c:v>4948</c:v>
                </c:pt>
                <c:pt idx="291">
                  <c:v>4901</c:v>
                </c:pt>
                <c:pt idx="292">
                  <c:v>4862</c:v>
                </c:pt>
                <c:pt idx="293">
                  <c:v>4938</c:v>
                </c:pt>
                <c:pt idx="294">
                  <c:v>4976</c:v>
                </c:pt>
                <c:pt idx="295">
                  <c:v>4988</c:v>
                </c:pt>
                <c:pt idx="296">
                  <c:v>4993</c:v>
                </c:pt>
                <c:pt idx="297">
                  <c:v>4985</c:v>
                </c:pt>
                <c:pt idx="298">
                  <c:v>4911</c:v>
                </c:pt>
                <c:pt idx="299">
                  <c:v>4864</c:v>
                </c:pt>
                <c:pt idx="300">
                  <c:v>4889</c:v>
                </c:pt>
                <c:pt idx="301">
                  <c:v>4860</c:v>
                </c:pt>
                <c:pt idx="302">
                  <c:v>4858</c:v>
                </c:pt>
                <c:pt idx="303">
                  <c:v>4813</c:v>
                </c:pt>
                <c:pt idx="304">
                  <c:v>4732</c:v>
                </c:pt>
                <c:pt idx="305">
                  <c:v>4581</c:v>
                </c:pt>
                <c:pt idx="306">
                  <c:v>4499</c:v>
                </c:pt>
                <c:pt idx="307">
                  <c:v>4447</c:v>
                </c:pt>
                <c:pt idx="308">
                  <c:v>4453</c:v>
                </c:pt>
                <c:pt idx="309">
                  <c:v>4429</c:v>
                </c:pt>
                <c:pt idx="310">
                  <c:v>4439</c:v>
                </c:pt>
                <c:pt idx="311">
                  <c:v>4153</c:v>
                </c:pt>
                <c:pt idx="312">
                  <c:v>4115</c:v>
                </c:pt>
                <c:pt idx="313">
                  <c:v>4064</c:v>
                </c:pt>
                <c:pt idx="314">
                  <c:v>4082</c:v>
                </c:pt>
                <c:pt idx="315">
                  <c:v>4067</c:v>
                </c:pt>
                <c:pt idx="316">
                  <c:v>4107</c:v>
                </c:pt>
                <c:pt idx="317">
                  <c:v>4052</c:v>
                </c:pt>
                <c:pt idx="318">
                  <c:v>4069</c:v>
                </c:pt>
                <c:pt idx="319">
                  <c:v>4016</c:v>
                </c:pt>
                <c:pt idx="320">
                  <c:v>3969</c:v>
                </c:pt>
                <c:pt idx="321">
                  <c:v>4020</c:v>
                </c:pt>
                <c:pt idx="322">
                  <c:v>4024</c:v>
                </c:pt>
                <c:pt idx="323">
                  <c:v>4036</c:v>
                </c:pt>
                <c:pt idx="324">
                  <c:v>4043</c:v>
                </c:pt>
                <c:pt idx="325">
                  <c:v>4333</c:v>
                </c:pt>
                <c:pt idx="326">
                  <c:v>4332</c:v>
                </c:pt>
                <c:pt idx="327">
                  <c:v>4344</c:v>
                </c:pt>
                <c:pt idx="328">
                  <c:v>4434</c:v>
                </c:pt>
                <c:pt idx="329">
                  <c:v>4520</c:v>
                </c:pt>
                <c:pt idx="330">
                  <c:v>4562</c:v>
                </c:pt>
                <c:pt idx="331">
                  <c:v>4578</c:v>
                </c:pt>
                <c:pt idx="332">
                  <c:v>4629</c:v>
                </c:pt>
                <c:pt idx="333">
                  <c:v>4546</c:v>
                </c:pt>
                <c:pt idx="334">
                  <c:v>4541</c:v>
                </c:pt>
                <c:pt idx="335">
                  <c:v>4608</c:v>
                </c:pt>
                <c:pt idx="336">
                  <c:v>4640</c:v>
                </c:pt>
                <c:pt idx="337">
                  <c:v>4647</c:v>
                </c:pt>
                <c:pt idx="338">
                  <c:v>4687</c:v>
                </c:pt>
                <c:pt idx="339">
                  <c:v>4680</c:v>
                </c:pt>
                <c:pt idx="340">
                  <c:v>4628</c:v>
                </c:pt>
                <c:pt idx="341">
                  <c:v>4570</c:v>
                </c:pt>
                <c:pt idx="342">
                  <c:v>4568</c:v>
                </c:pt>
                <c:pt idx="343">
                  <c:v>4285</c:v>
                </c:pt>
                <c:pt idx="344">
                  <c:v>4544</c:v>
                </c:pt>
                <c:pt idx="345">
                  <c:v>4598</c:v>
                </c:pt>
                <c:pt idx="346">
                  <c:v>4607</c:v>
                </c:pt>
                <c:pt idx="347">
                  <c:v>4567</c:v>
                </c:pt>
                <c:pt idx="348">
                  <c:v>4545</c:v>
                </c:pt>
                <c:pt idx="349">
                  <c:v>4623</c:v>
                </c:pt>
                <c:pt idx="350">
                  <c:v>4665</c:v>
                </c:pt>
                <c:pt idx="351">
                  <c:v>4678</c:v>
                </c:pt>
                <c:pt idx="352">
                  <c:v>4725</c:v>
                </c:pt>
                <c:pt idx="353">
                  <c:v>4716</c:v>
                </c:pt>
                <c:pt idx="354">
                  <c:v>4654</c:v>
                </c:pt>
                <c:pt idx="355">
                  <c:v>4591</c:v>
                </c:pt>
                <c:pt idx="356">
                  <c:v>4247</c:v>
                </c:pt>
                <c:pt idx="357">
                  <c:v>4510</c:v>
                </c:pt>
                <c:pt idx="358">
                  <c:v>4582</c:v>
                </c:pt>
                <c:pt idx="359">
                  <c:v>4557</c:v>
                </c:pt>
                <c:pt idx="360">
                  <c:v>4545</c:v>
                </c:pt>
                <c:pt idx="361">
                  <c:v>4456</c:v>
                </c:pt>
                <c:pt idx="362">
                  <c:v>4413</c:v>
                </c:pt>
                <c:pt idx="363">
                  <c:v>4485</c:v>
                </c:pt>
                <c:pt idx="364">
                  <c:v>4530</c:v>
                </c:pt>
                <c:pt idx="365">
                  <c:v>4600</c:v>
                </c:pt>
                <c:pt idx="366">
                  <c:v>4629</c:v>
                </c:pt>
                <c:pt idx="367">
                  <c:v>4687</c:v>
                </c:pt>
                <c:pt idx="368">
                  <c:v>4646</c:v>
                </c:pt>
                <c:pt idx="369">
                  <c:v>4587</c:v>
                </c:pt>
                <c:pt idx="370">
                  <c:v>4628</c:v>
                </c:pt>
                <c:pt idx="371">
                  <c:v>4586</c:v>
                </c:pt>
                <c:pt idx="372">
                  <c:v>4492</c:v>
                </c:pt>
                <c:pt idx="373">
                  <c:v>4481</c:v>
                </c:pt>
                <c:pt idx="374">
                  <c:v>4413</c:v>
                </c:pt>
                <c:pt idx="375">
                  <c:v>4345</c:v>
                </c:pt>
                <c:pt idx="376">
                  <c:v>4301</c:v>
                </c:pt>
                <c:pt idx="377">
                  <c:v>4377</c:v>
                </c:pt>
                <c:pt idx="378">
                  <c:v>4348</c:v>
                </c:pt>
                <c:pt idx="379">
                  <c:v>4363</c:v>
                </c:pt>
                <c:pt idx="380">
                  <c:v>4246</c:v>
                </c:pt>
                <c:pt idx="381">
                  <c:v>4302</c:v>
                </c:pt>
                <c:pt idx="382">
                  <c:v>4196</c:v>
                </c:pt>
                <c:pt idx="383">
                  <c:v>4138</c:v>
                </c:pt>
                <c:pt idx="384">
                  <c:v>4143</c:v>
                </c:pt>
                <c:pt idx="385">
                  <c:v>4177</c:v>
                </c:pt>
                <c:pt idx="386">
                  <c:v>4156</c:v>
                </c:pt>
                <c:pt idx="387">
                  <c:v>4054</c:v>
                </c:pt>
                <c:pt idx="388">
                  <c:v>4016</c:v>
                </c:pt>
                <c:pt idx="389">
                  <c:v>3927</c:v>
                </c:pt>
                <c:pt idx="390">
                  <c:v>3804</c:v>
                </c:pt>
                <c:pt idx="391">
                  <c:v>3768</c:v>
                </c:pt>
                <c:pt idx="392">
                  <c:v>3640</c:v>
                </c:pt>
                <c:pt idx="393">
                  <c:v>3299</c:v>
                </c:pt>
                <c:pt idx="394">
                  <c:v>2662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038-4B81-A5B2-16440CA4F735}"/>
            </c:ext>
          </c:extLst>
        </c:ser>
        <c:ser>
          <c:idx val="18"/>
          <c:order val="6"/>
          <c:tx>
            <c:strRef>
              <c:f>'cat2'!$H$1</c:f>
              <c:strCache>
                <c:ptCount val="1"/>
                <c:pt idx="0">
                  <c:v>G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'cat2'!$H$2:$H$396</c:f>
              <c:numCache>
                <c:formatCode>General</c:formatCode>
                <c:ptCount val="395"/>
                <c:pt idx="0">
                  <c:v>2459</c:v>
                </c:pt>
                <c:pt idx="1">
                  <c:v>2797</c:v>
                </c:pt>
                <c:pt idx="2">
                  <c:v>2942</c:v>
                </c:pt>
                <c:pt idx="3">
                  <c:v>3073</c:v>
                </c:pt>
                <c:pt idx="4">
                  <c:v>3141</c:v>
                </c:pt>
                <c:pt idx="5">
                  <c:v>3166</c:v>
                </c:pt>
                <c:pt idx="6">
                  <c:v>3337</c:v>
                </c:pt>
                <c:pt idx="7">
                  <c:v>3340</c:v>
                </c:pt>
                <c:pt idx="8">
                  <c:v>3403</c:v>
                </c:pt>
                <c:pt idx="9">
                  <c:v>3513</c:v>
                </c:pt>
                <c:pt idx="10">
                  <c:v>3490</c:v>
                </c:pt>
                <c:pt idx="11">
                  <c:v>3537</c:v>
                </c:pt>
                <c:pt idx="12">
                  <c:v>3492</c:v>
                </c:pt>
                <c:pt idx="13">
                  <c:v>3539</c:v>
                </c:pt>
                <c:pt idx="14">
                  <c:v>3573</c:v>
                </c:pt>
                <c:pt idx="15">
                  <c:v>3504</c:v>
                </c:pt>
                <c:pt idx="16">
                  <c:v>3554</c:v>
                </c:pt>
                <c:pt idx="17">
                  <c:v>3558</c:v>
                </c:pt>
                <c:pt idx="18">
                  <c:v>3506</c:v>
                </c:pt>
                <c:pt idx="19">
                  <c:v>3492</c:v>
                </c:pt>
                <c:pt idx="20">
                  <c:v>3503</c:v>
                </c:pt>
                <c:pt idx="21">
                  <c:v>3429</c:v>
                </c:pt>
                <c:pt idx="22">
                  <c:v>3394</c:v>
                </c:pt>
                <c:pt idx="23">
                  <c:v>3286</c:v>
                </c:pt>
                <c:pt idx="24">
                  <c:v>3285</c:v>
                </c:pt>
                <c:pt idx="25">
                  <c:v>3261</c:v>
                </c:pt>
                <c:pt idx="26">
                  <c:v>3260</c:v>
                </c:pt>
                <c:pt idx="27">
                  <c:v>3325</c:v>
                </c:pt>
                <c:pt idx="28">
                  <c:v>3315</c:v>
                </c:pt>
                <c:pt idx="29">
                  <c:v>3314</c:v>
                </c:pt>
                <c:pt idx="30">
                  <c:v>3362</c:v>
                </c:pt>
                <c:pt idx="31">
                  <c:v>3375</c:v>
                </c:pt>
                <c:pt idx="32">
                  <c:v>3332</c:v>
                </c:pt>
                <c:pt idx="33">
                  <c:v>3312</c:v>
                </c:pt>
                <c:pt idx="34">
                  <c:v>3360</c:v>
                </c:pt>
                <c:pt idx="35">
                  <c:v>3367</c:v>
                </c:pt>
                <c:pt idx="36">
                  <c:v>3392</c:v>
                </c:pt>
                <c:pt idx="37">
                  <c:v>3377</c:v>
                </c:pt>
                <c:pt idx="38">
                  <c:v>3364</c:v>
                </c:pt>
                <c:pt idx="39">
                  <c:v>3354</c:v>
                </c:pt>
                <c:pt idx="40">
                  <c:v>3338</c:v>
                </c:pt>
                <c:pt idx="41">
                  <c:v>3338</c:v>
                </c:pt>
                <c:pt idx="42">
                  <c:v>3379</c:v>
                </c:pt>
                <c:pt idx="43">
                  <c:v>3351</c:v>
                </c:pt>
                <c:pt idx="44">
                  <c:v>3349</c:v>
                </c:pt>
                <c:pt idx="45">
                  <c:v>3359</c:v>
                </c:pt>
                <c:pt idx="46">
                  <c:v>3320</c:v>
                </c:pt>
                <c:pt idx="47">
                  <c:v>3342</c:v>
                </c:pt>
                <c:pt idx="48">
                  <c:v>3377</c:v>
                </c:pt>
                <c:pt idx="49">
                  <c:v>3392</c:v>
                </c:pt>
                <c:pt idx="50">
                  <c:v>3394</c:v>
                </c:pt>
                <c:pt idx="51">
                  <c:v>3401</c:v>
                </c:pt>
                <c:pt idx="52">
                  <c:v>3382</c:v>
                </c:pt>
                <c:pt idx="53">
                  <c:v>3368</c:v>
                </c:pt>
                <c:pt idx="54">
                  <c:v>3357</c:v>
                </c:pt>
                <c:pt idx="55">
                  <c:v>3365</c:v>
                </c:pt>
                <c:pt idx="56">
                  <c:v>3404</c:v>
                </c:pt>
                <c:pt idx="57">
                  <c:v>3414</c:v>
                </c:pt>
                <c:pt idx="58">
                  <c:v>3394</c:v>
                </c:pt>
                <c:pt idx="59">
                  <c:v>3352</c:v>
                </c:pt>
                <c:pt idx="60">
                  <c:v>3294</c:v>
                </c:pt>
                <c:pt idx="61">
                  <c:v>3289</c:v>
                </c:pt>
                <c:pt idx="62">
                  <c:v>3305</c:v>
                </c:pt>
                <c:pt idx="63">
                  <c:v>3335</c:v>
                </c:pt>
                <c:pt idx="64">
                  <c:v>3357</c:v>
                </c:pt>
                <c:pt idx="65">
                  <c:v>3348</c:v>
                </c:pt>
                <c:pt idx="66">
                  <c:v>3388</c:v>
                </c:pt>
                <c:pt idx="67">
                  <c:v>3327</c:v>
                </c:pt>
                <c:pt idx="68">
                  <c:v>3305</c:v>
                </c:pt>
                <c:pt idx="69">
                  <c:v>3384</c:v>
                </c:pt>
                <c:pt idx="70">
                  <c:v>3409</c:v>
                </c:pt>
                <c:pt idx="71">
                  <c:v>3433</c:v>
                </c:pt>
                <c:pt idx="72">
                  <c:v>3457</c:v>
                </c:pt>
                <c:pt idx="73">
                  <c:v>3474</c:v>
                </c:pt>
                <c:pt idx="74">
                  <c:v>3413</c:v>
                </c:pt>
                <c:pt idx="75">
                  <c:v>3432</c:v>
                </c:pt>
                <c:pt idx="76">
                  <c:v>3493</c:v>
                </c:pt>
                <c:pt idx="77">
                  <c:v>3534</c:v>
                </c:pt>
                <c:pt idx="78">
                  <c:v>3586</c:v>
                </c:pt>
                <c:pt idx="79">
                  <c:v>3584</c:v>
                </c:pt>
                <c:pt idx="80">
                  <c:v>3618</c:v>
                </c:pt>
                <c:pt idx="81">
                  <c:v>3608</c:v>
                </c:pt>
                <c:pt idx="82">
                  <c:v>3579</c:v>
                </c:pt>
                <c:pt idx="83">
                  <c:v>3640</c:v>
                </c:pt>
                <c:pt idx="84">
                  <c:v>3658</c:v>
                </c:pt>
                <c:pt idx="85">
                  <c:v>3659</c:v>
                </c:pt>
                <c:pt idx="86">
                  <c:v>3634</c:v>
                </c:pt>
                <c:pt idx="87">
                  <c:v>3649</c:v>
                </c:pt>
                <c:pt idx="88">
                  <c:v>3625</c:v>
                </c:pt>
                <c:pt idx="89">
                  <c:v>3618</c:v>
                </c:pt>
                <c:pt idx="90">
                  <c:v>3673</c:v>
                </c:pt>
                <c:pt idx="91">
                  <c:v>3689</c:v>
                </c:pt>
                <c:pt idx="92">
                  <c:v>3680</c:v>
                </c:pt>
                <c:pt idx="93">
                  <c:v>3714</c:v>
                </c:pt>
                <c:pt idx="94">
                  <c:v>3688</c:v>
                </c:pt>
                <c:pt idx="95">
                  <c:v>3661</c:v>
                </c:pt>
                <c:pt idx="96">
                  <c:v>3640</c:v>
                </c:pt>
                <c:pt idx="97">
                  <c:v>3690</c:v>
                </c:pt>
                <c:pt idx="98">
                  <c:v>3716</c:v>
                </c:pt>
                <c:pt idx="99">
                  <c:v>3735</c:v>
                </c:pt>
                <c:pt idx="100">
                  <c:v>3702</c:v>
                </c:pt>
                <c:pt idx="101">
                  <c:v>3700</c:v>
                </c:pt>
                <c:pt idx="102">
                  <c:v>3662</c:v>
                </c:pt>
                <c:pt idx="103">
                  <c:v>3614</c:v>
                </c:pt>
                <c:pt idx="104">
                  <c:v>3696</c:v>
                </c:pt>
                <c:pt idx="105">
                  <c:v>3701</c:v>
                </c:pt>
                <c:pt idx="106">
                  <c:v>3744</c:v>
                </c:pt>
                <c:pt idx="107">
                  <c:v>3749</c:v>
                </c:pt>
                <c:pt idx="108">
                  <c:v>3746</c:v>
                </c:pt>
                <c:pt idx="109">
                  <c:v>3689</c:v>
                </c:pt>
                <c:pt idx="110">
                  <c:v>3662</c:v>
                </c:pt>
                <c:pt idx="111">
                  <c:v>3710</c:v>
                </c:pt>
                <c:pt idx="112">
                  <c:v>3727</c:v>
                </c:pt>
                <c:pt idx="113">
                  <c:v>3725</c:v>
                </c:pt>
                <c:pt idx="114">
                  <c:v>3728</c:v>
                </c:pt>
                <c:pt idx="115">
                  <c:v>3774</c:v>
                </c:pt>
                <c:pt idx="116">
                  <c:v>3741</c:v>
                </c:pt>
                <c:pt idx="117">
                  <c:v>3728</c:v>
                </c:pt>
                <c:pt idx="118">
                  <c:v>3822</c:v>
                </c:pt>
                <c:pt idx="119">
                  <c:v>3808</c:v>
                </c:pt>
                <c:pt idx="120">
                  <c:v>3811</c:v>
                </c:pt>
                <c:pt idx="121">
                  <c:v>3823</c:v>
                </c:pt>
                <c:pt idx="122">
                  <c:v>3835</c:v>
                </c:pt>
                <c:pt idx="123">
                  <c:v>3803</c:v>
                </c:pt>
                <c:pt idx="124">
                  <c:v>3794</c:v>
                </c:pt>
                <c:pt idx="125">
                  <c:v>3860</c:v>
                </c:pt>
                <c:pt idx="126">
                  <c:v>3864</c:v>
                </c:pt>
                <c:pt idx="127">
                  <c:v>3894</c:v>
                </c:pt>
                <c:pt idx="128">
                  <c:v>3913</c:v>
                </c:pt>
                <c:pt idx="129">
                  <c:v>3927</c:v>
                </c:pt>
                <c:pt idx="130">
                  <c:v>3874</c:v>
                </c:pt>
                <c:pt idx="131">
                  <c:v>3832</c:v>
                </c:pt>
                <c:pt idx="132">
                  <c:v>3942</c:v>
                </c:pt>
                <c:pt idx="133">
                  <c:v>3927</c:v>
                </c:pt>
                <c:pt idx="134">
                  <c:v>3945</c:v>
                </c:pt>
                <c:pt idx="135">
                  <c:v>3961</c:v>
                </c:pt>
                <c:pt idx="136">
                  <c:v>3979</c:v>
                </c:pt>
                <c:pt idx="137">
                  <c:v>3937</c:v>
                </c:pt>
                <c:pt idx="138">
                  <c:v>3926</c:v>
                </c:pt>
                <c:pt idx="139">
                  <c:v>3956</c:v>
                </c:pt>
                <c:pt idx="140">
                  <c:v>3963</c:v>
                </c:pt>
                <c:pt idx="141">
                  <c:v>3992</c:v>
                </c:pt>
                <c:pt idx="142">
                  <c:v>4004</c:v>
                </c:pt>
                <c:pt idx="143">
                  <c:v>4001</c:v>
                </c:pt>
                <c:pt idx="144">
                  <c:v>3953</c:v>
                </c:pt>
                <c:pt idx="145">
                  <c:v>3930</c:v>
                </c:pt>
                <c:pt idx="146">
                  <c:v>3975</c:v>
                </c:pt>
                <c:pt idx="147">
                  <c:v>4003</c:v>
                </c:pt>
                <c:pt idx="148">
                  <c:v>3967</c:v>
                </c:pt>
                <c:pt idx="149">
                  <c:v>3990</c:v>
                </c:pt>
                <c:pt idx="150">
                  <c:v>4018</c:v>
                </c:pt>
                <c:pt idx="151">
                  <c:v>4006</c:v>
                </c:pt>
                <c:pt idx="152">
                  <c:v>3971</c:v>
                </c:pt>
                <c:pt idx="153">
                  <c:v>4031</c:v>
                </c:pt>
                <c:pt idx="154">
                  <c:v>4040</c:v>
                </c:pt>
                <c:pt idx="155">
                  <c:v>4060</c:v>
                </c:pt>
                <c:pt idx="156">
                  <c:v>4043</c:v>
                </c:pt>
                <c:pt idx="157">
                  <c:v>4020</c:v>
                </c:pt>
                <c:pt idx="158">
                  <c:v>3965</c:v>
                </c:pt>
                <c:pt idx="159">
                  <c:v>3918</c:v>
                </c:pt>
                <c:pt idx="160">
                  <c:v>4022</c:v>
                </c:pt>
                <c:pt idx="161">
                  <c:v>4036</c:v>
                </c:pt>
                <c:pt idx="162">
                  <c:v>4035</c:v>
                </c:pt>
                <c:pt idx="163">
                  <c:v>4022</c:v>
                </c:pt>
                <c:pt idx="164">
                  <c:v>3958</c:v>
                </c:pt>
                <c:pt idx="165">
                  <c:v>3641</c:v>
                </c:pt>
                <c:pt idx="166">
                  <c:v>3526</c:v>
                </c:pt>
                <c:pt idx="167">
                  <c:v>3536</c:v>
                </c:pt>
                <c:pt idx="168">
                  <c:v>3587</c:v>
                </c:pt>
                <c:pt idx="169">
                  <c:v>3584</c:v>
                </c:pt>
                <c:pt idx="170">
                  <c:v>3549</c:v>
                </c:pt>
                <c:pt idx="171">
                  <c:v>3540</c:v>
                </c:pt>
                <c:pt idx="172">
                  <c:v>3492</c:v>
                </c:pt>
                <c:pt idx="173">
                  <c:v>3471</c:v>
                </c:pt>
                <c:pt idx="174">
                  <c:v>3520</c:v>
                </c:pt>
                <c:pt idx="175">
                  <c:v>3535</c:v>
                </c:pt>
                <c:pt idx="176">
                  <c:v>3519</c:v>
                </c:pt>
                <c:pt idx="177">
                  <c:v>3203</c:v>
                </c:pt>
                <c:pt idx="178">
                  <c:v>3155</c:v>
                </c:pt>
                <c:pt idx="179">
                  <c:v>3097</c:v>
                </c:pt>
                <c:pt idx="180">
                  <c:v>3075</c:v>
                </c:pt>
                <c:pt idx="181">
                  <c:v>3110</c:v>
                </c:pt>
                <c:pt idx="182">
                  <c:v>3109</c:v>
                </c:pt>
                <c:pt idx="183">
                  <c:v>3099</c:v>
                </c:pt>
                <c:pt idx="184">
                  <c:v>3091</c:v>
                </c:pt>
                <c:pt idx="185">
                  <c:v>3086</c:v>
                </c:pt>
                <c:pt idx="186">
                  <c:v>3043</c:v>
                </c:pt>
                <c:pt idx="187">
                  <c:v>3051</c:v>
                </c:pt>
                <c:pt idx="188">
                  <c:v>3082</c:v>
                </c:pt>
                <c:pt idx="189">
                  <c:v>3768</c:v>
                </c:pt>
                <c:pt idx="190">
                  <c:v>3874</c:v>
                </c:pt>
                <c:pt idx="191">
                  <c:v>3928</c:v>
                </c:pt>
                <c:pt idx="192">
                  <c:v>3973</c:v>
                </c:pt>
                <c:pt idx="193">
                  <c:v>3986</c:v>
                </c:pt>
                <c:pt idx="194">
                  <c:v>3944</c:v>
                </c:pt>
                <c:pt idx="195">
                  <c:v>4014</c:v>
                </c:pt>
                <c:pt idx="196">
                  <c:v>4002</c:v>
                </c:pt>
                <c:pt idx="197">
                  <c:v>4008</c:v>
                </c:pt>
                <c:pt idx="198">
                  <c:v>3993</c:v>
                </c:pt>
                <c:pt idx="199">
                  <c:v>3942</c:v>
                </c:pt>
                <c:pt idx="200">
                  <c:v>3901</c:v>
                </c:pt>
                <c:pt idx="201">
                  <c:v>3881</c:v>
                </c:pt>
                <c:pt idx="202">
                  <c:v>3924</c:v>
                </c:pt>
                <c:pt idx="203">
                  <c:v>3936</c:v>
                </c:pt>
                <c:pt idx="204">
                  <c:v>3918</c:v>
                </c:pt>
                <c:pt idx="205">
                  <c:v>3888</c:v>
                </c:pt>
                <c:pt idx="206">
                  <c:v>3848</c:v>
                </c:pt>
                <c:pt idx="207">
                  <c:v>3809</c:v>
                </c:pt>
                <c:pt idx="208">
                  <c:v>3810</c:v>
                </c:pt>
                <c:pt idx="209">
                  <c:v>3802</c:v>
                </c:pt>
                <c:pt idx="210">
                  <c:v>3850</c:v>
                </c:pt>
                <c:pt idx="211">
                  <c:v>3854</c:v>
                </c:pt>
                <c:pt idx="212">
                  <c:v>3891</c:v>
                </c:pt>
                <c:pt idx="213">
                  <c:v>3884</c:v>
                </c:pt>
                <c:pt idx="214">
                  <c:v>3819</c:v>
                </c:pt>
                <c:pt idx="215">
                  <c:v>3826</c:v>
                </c:pt>
                <c:pt idx="216">
                  <c:v>3864</c:v>
                </c:pt>
                <c:pt idx="217">
                  <c:v>3895</c:v>
                </c:pt>
                <c:pt idx="218">
                  <c:v>3902</c:v>
                </c:pt>
                <c:pt idx="219">
                  <c:v>3879</c:v>
                </c:pt>
                <c:pt idx="220">
                  <c:v>3856</c:v>
                </c:pt>
                <c:pt idx="221">
                  <c:v>3817</c:v>
                </c:pt>
                <c:pt idx="222">
                  <c:v>3784</c:v>
                </c:pt>
                <c:pt idx="223">
                  <c:v>3839</c:v>
                </c:pt>
                <c:pt idx="224">
                  <c:v>3514</c:v>
                </c:pt>
                <c:pt idx="225">
                  <c:v>3436</c:v>
                </c:pt>
                <c:pt idx="226">
                  <c:v>3412</c:v>
                </c:pt>
                <c:pt idx="227">
                  <c:v>3378</c:v>
                </c:pt>
                <c:pt idx="228">
                  <c:v>3330</c:v>
                </c:pt>
                <c:pt idx="229">
                  <c:v>3330</c:v>
                </c:pt>
                <c:pt idx="230">
                  <c:v>3382</c:v>
                </c:pt>
                <c:pt idx="231">
                  <c:v>3735</c:v>
                </c:pt>
                <c:pt idx="232">
                  <c:v>3831</c:v>
                </c:pt>
                <c:pt idx="233">
                  <c:v>3826</c:v>
                </c:pt>
                <c:pt idx="234">
                  <c:v>3840</c:v>
                </c:pt>
                <c:pt idx="235">
                  <c:v>3801</c:v>
                </c:pt>
                <c:pt idx="236">
                  <c:v>3791</c:v>
                </c:pt>
                <c:pt idx="237">
                  <c:v>3877</c:v>
                </c:pt>
                <c:pt idx="238">
                  <c:v>3887</c:v>
                </c:pt>
                <c:pt idx="239">
                  <c:v>3898</c:v>
                </c:pt>
                <c:pt idx="240">
                  <c:v>3875</c:v>
                </c:pt>
                <c:pt idx="241">
                  <c:v>3866</c:v>
                </c:pt>
                <c:pt idx="242">
                  <c:v>3792</c:v>
                </c:pt>
                <c:pt idx="243">
                  <c:v>3758</c:v>
                </c:pt>
                <c:pt idx="244">
                  <c:v>3768</c:v>
                </c:pt>
                <c:pt idx="245">
                  <c:v>3472</c:v>
                </c:pt>
                <c:pt idx="246">
                  <c:v>3403</c:v>
                </c:pt>
                <c:pt idx="247">
                  <c:v>3375</c:v>
                </c:pt>
                <c:pt idx="248">
                  <c:v>3389</c:v>
                </c:pt>
                <c:pt idx="249">
                  <c:v>3296</c:v>
                </c:pt>
                <c:pt idx="250">
                  <c:v>3238</c:v>
                </c:pt>
                <c:pt idx="251">
                  <c:v>3289</c:v>
                </c:pt>
                <c:pt idx="252">
                  <c:v>3320</c:v>
                </c:pt>
                <c:pt idx="253">
                  <c:v>3350</c:v>
                </c:pt>
                <c:pt idx="254">
                  <c:v>3366</c:v>
                </c:pt>
                <c:pt idx="255">
                  <c:v>3391</c:v>
                </c:pt>
                <c:pt idx="256">
                  <c:v>3385</c:v>
                </c:pt>
                <c:pt idx="257">
                  <c:v>3379</c:v>
                </c:pt>
                <c:pt idx="258">
                  <c:v>3446</c:v>
                </c:pt>
                <c:pt idx="259">
                  <c:v>3522</c:v>
                </c:pt>
                <c:pt idx="260">
                  <c:v>3586</c:v>
                </c:pt>
                <c:pt idx="261">
                  <c:v>3904</c:v>
                </c:pt>
                <c:pt idx="262">
                  <c:v>3911</c:v>
                </c:pt>
                <c:pt idx="263">
                  <c:v>3878</c:v>
                </c:pt>
                <c:pt idx="264">
                  <c:v>3878</c:v>
                </c:pt>
                <c:pt idx="265">
                  <c:v>3965</c:v>
                </c:pt>
                <c:pt idx="266">
                  <c:v>3985</c:v>
                </c:pt>
                <c:pt idx="267">
                  <c:v>4041</c:v>
                </c:pt>
                <c:pt idx="268">
                  <c:v>4040</c:v>
                </c:pt>
                <c:pt idx="269">
                  <c:v>4097</c:v>
                </c:pt>
                <c:pt idx="270">
                  <c:v>4052</c:v>
                </c:pt>
                <c:pt idx="271">
                  <c:v>4060</c:v>
                </c:pt>
                <c:pt idx="272">
                  <c:v>4143</c:v>
                </c:pt>
                <c:pt idx="273">
                  <c:v>4168</c:v>
                </c:pt>
                <c:pt idx="274">
                  <c:v>4176</c:v>
                </c:pt>
                <c:pt idx="275">
                  <c:v>4164</c:v>
                </c:pt>
                <c:pt idx="276">
                  <c:v>4190</c:v>
                </c:pt>
                <c:pt idx="277">
                  <c:v>4119</c:v>
                </c:pt>
                <c:pt idx="278">
                  <c:v>4102</c:v>
                </c:pt>
                <c:pt idx="279">
                  <c:v>4166</c:v>
                </c:pt>
                <c:pt idx="280">
                  <c:v>4163</c:v>
                </c:pt>
                <c:pt idx="281">
                  <c:v>4168</c:v>
                </c:pt>
                <c:pt idx="282">
                  <c:v>4230</c:v>
                </c:pt>
                <c:pt idx="283">
                  <c:v>4272</c:v>
                </c:pt>
                <c:pt idx="284">
                  <c:v>4273</c:v>
                </c:pt>
                <c:pt idx="285">
                  <c:v>4272</c:v>
                </c:pt>
                <c:pt idx="286">
                  <c:v>4386</c:v>
                </c:pt>
                <c:pt idx="287">
                  <c:v>4450</c:v>
                </c:pt>
                <c:pt idx="288">
                  <c:v>4469</c:v>
                </c:pt>
                <c:pt idx="289">
                  <c:v>4510</c:v>
                </c:pt>
                <c:pt idx="290">
                  <c:v>4570</c:v>
                </c:pt>
                <c:pt idx="291">
                  <c:v>4537</c:v>
                </c:pt>
                <c:pt idx="292">
                  <c:v>4540</c:v>
                </c:pt>
                <c:pt idx="293">
                  <c:v>4627</c:v>
                </c:pt>
                <c:pt idx="294">
                  <c:v>4713</c:v>
                </c:pt>
                <c:pt idx="295">
                  <c:v>4715</c:v>
                </c:pt>
                <c:pt idx="296">
                  <c:v>4711</c:v>
                </c:pt>
                <c:pt idx="297">
                  <c:v>4712</c:v>
                </c:pt>
                <c:pt idx="298">
                  <c:v>4646</c:v>
                </c:pt>
                <c:pt idx="299">
                  <c:v>4611</c:v>
                </c:pt>
                <c:pt idx="300">
                  <c:v>4639</c:v>
                </c:pt>
                <c:pt idx="301">
                  <c:v>4662</c:v>
                </c:pt>
                <c:pt idx="302">
                  <c:v>4647</c:v>
                </c:pt>
                <c:pt idx="303">
                  <c:v>4554</c:v>
                </c:pt>
                <c:pt idx="304">
                  <c:v>4475</c:v>
                </c:pt>
                <c:pt idx="305">
                  <c:v>4315</c:v>
                </c:pt>
                <c:pt idx="306">
                  <c:v>4176</c:v>
                </c:pt>
                <c:pt idx="307">
                  <c:v>4162</c:v>
                </c:pt>
                <c:pt idx="308">
                  <c:v>4171</c:v>
                </c:pt>
                <c:pt idx="309">
                  <c:v>4159</c:v>
                </c:pt>
                <c:pt idx="310">
                  <c:v>4129</c:v>
                </c:pt>
                <c:pt idx="311">
                  <c:v>3734</c:v>
                </c:pt>
                <c:pt idx="312">
                  <c:v>3634</c:v>
                </c:pt>
                <c:pt idx="313">
                  <c:v>3596</c:v>
                </c:pt>
                <c:pt idx="314">
                  <c:v>3638</c:v>
                </c:pt>
                <c:pt idx="315">
                  <c:v>3643</c:v>
                </c:pt>
                <c:pt idx="316">
                  <c:v>3625</c:v>
                </c:pt>
                <c:pt idx="317">
                  <c:v>3630</c:v>
                </c:pt>
                <c:pt idx="318">
                  <c:v>3597</c:v>
                </c:pt>
                <c:pt idx="319">
                  <c:v>3540</c:v>
                </c:pt>
                <c:pt idx="320">
                  <c:v>3511</c:v>
                </c:pt>
                <c:pt idx="321">
                  <c:v>3557</c:v>
                </c:pt>
                <c:pt idx="322">
                  <c:v>3560</c:v>
                </c:pt>
                <c:pt idx="323">
                  <c:v>3559</c:v>
                </c:pt>
                <c:pt idx="324">
                  <c:v>3564</c:v>
                </c:pt>
                <c:pt idx="325">
                  <c:v>3847</c:v>
                </c:pt>
                <c:pt idx="326">
                  <c:v>3844</c:v>
                </c:pt>
                <c:pt idx="327">
                  <c:v>3852</c:v>
                </c:pt>
                <c:pt idx="328">
                  <c:v>3945</c:v>
                </c:pt>
                <c:pt idx="329">
                  <c:v>3970</c:v>
                </c:pt>
                <c:pt idx="330">
                  <c:v>4009</c:v>
                </c:pt>
                <c:pt idx="331">
                  <c:v>4005</c:v>
                </c:pt>
                <c:pt idx="332">
                  <c:v>4014</c:v>
                </c:pt>
                <c:pt idx="333">
                  <c:v>3984</c:v>
                </c:pt>
                <c:pt idx="334">
                  <c:v>3964</c:v>
                </c:pt>
                <c:pt idx="335">
                  <c:v>4018</c:v>
                </c:pt>
                <c:pt idx="336">
                  <c:v>4059</c:v>
                </c:pt>
                <c:pt idx="337">
                  <c:v>4075</c:v>
                </c:pt>
                <c:pt idx="338">
                  <c:v>4090</c:v>
                </c:pt>
                <c:pt idx="339">
                  <c:v>4085</c:v>
                </c:pt>
                <c:pt idx="340">
                  <c:v>4038</c:v>
                </c:pt>
                <c:pt idx="341">
                  <c:v>3998</c:v>
                </c:pt>
                <c:pt idx="342">
                  <c:v>4023</c:v>
                </c:pt>
                <c:pt idx="343">
                  <c:v>3690</c:v>
                </c:pt>
                <c:pt idx="344">
                  <c:v>4031</c:v>
                </c:pt>
                <c:pt idx="345">
                  <c:v>4055</c:v>
                </c:pt>
                <c:pt idx="346">
                  <c:v>4053</c:v>
                </c:pt>
                <c:pt idx="347">
                  <c:v>4002</c:v>
                </c:pt>
                <c:pt idx="348">
                  <c:v>3983</c:v>
                </c:pt>
                <c:pt idx="349">
                  <c:v>4050</c:v>
                </c:pt>
                <c:pt idx="350">
                  <c:v>4071</c:v>
                </c:pt>
                <c:pt idx="351">
                  <c:v>4082</c:v>
                </c:pt>
                <c:pt idx="352">
                  <c:v>4072</c:v>
                </c:pt>
                <c:pt idx="353">
                  <c:v>4029</c:v>
                </c:pt>
                <c:pt idx="354">
                  <c:v>3981</c:v>
                </c:pt>
                <c:pt idx="355">
                  <c:v>3929</c:v>
                </c:pt>
                <c:pt idx="356">
                  <c:v>3603</c:v>
                </c:pt>
                <c:pt idx="357">
                  <c:v>3926</c:v>
                </c:pt>
                <c:pt idx="358">
                  <c:v>3981</c:v>
                </c:pt>
                <c:pt idx="359">
                  <c:v>3968</c:v>
                </c:pt>
                <c:pt idx="360">
                  <c:v>3959</c:v>
                </c:pt>
                <c:pt idx="361">
                  <c:v>3859</c:v>
                </c:pt>
                <c:pt idx="362">
                  <c:v>3848</c:v>
                </c:pt>
                <c:pt idx="363">
                  <c:v>3907</c:v>
                </c:pt>
                <c:pt idx="364">
                  <c:v>3938</c:v>
                </c:pt>
                <c:pt idx="365">
                  <c:v>3999</c:v>
                </c:pt>
                <c:pt idx="366">
                  <c:v>4038</c:v>
                </c:pt>
                <c:pt idx="367">
                  <c:v>4104</c:v>
                </c:pt>
                <c:pt idx="368">
                  <c:v>4083</c:v>
                </c:pt>
                <c:pt idx="369">
                  <c:v>4067</c:v>
                </c:pt>
                <c:pt idx="370">
                  <c:v>4110</c:v>
                </c:pt>
                <c:pt idx="371">
                  <c:v>4031</c:v>
                </c:pt>
                <c:pt idx="372">
                  <c:v>3920</c:v>
                </c:pt>
                <c:pt idx="373">
                  <c:v>3862</c:v>
                </c:pt>
                <c:pt idx="374">
                  <c:v>3811</c:v>
                </c:pt>
                <c:pt idx="375">
                  <c:v>3742</c:v>
                </c:pt>
                <c:pt idx="376">
                  <c:v>3707</c:v>
                </c:pt>
                <c:pt idx="377">
                  <c:v>3755</c:v>
                </c:pt>
                <c:pt idx="378">
                  <c:v>3788</c:v>
                </c:pt>
                <c:pt idx="379">
                  <c:v>3827</c:v>
                </c:pt>
                <c:pt idx="380">
                  <c:v>3726</c:v>
                </c:pt>
                <c:pt idx="381">
                  <c:v>3741</c:v>
                </c:pt>
                <c:pt idx="382">
                  <c:v>3662</c:v>
                </c:pt>
                <c:pt idx="383">
                  <c:v>3629</c:v>
                </c:pt>
                <c:pt idx="384">
                  <c:v>3669</c:v>
                </c:pt>
                <c:pt idx="385">
                  <c:v>3637</c:v>
                </c:pt>
                <c:pt idx="386">
                  <c:v>3605</c:v>
                </c:pt>
                <c:pt idx="387">
                  <c:v>3546</c:v>
                </c:pt>
                <c:pt idx="388">
                  <c:v>3494</c:v>
                </c:pt>
                <c:pt idx="389">
                  <c:v>3431</c:v>
                </c:pt>
                <c:pt idx="390">
                  <c:v>3393</c:v>
                </c:pt>
                <c:pt idx="391">
                  <c:v>3412</c:v>
                </c:pt>
                <c:pt idx="392">
                  <c:v>3314</c:v>
                </c:pt>
                <c:pt idx="393">
                  <c:v>3145</c:v>
                </c:pt>
                <c:pt idx="394">
                  <c:v>2751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F038-4B81-A5B2-16440CA4F735}"/>
            </c:ext>
          </c:extLst>
        </c:ser>
        <c:ser>
          <c:idx val="19"/>
          <c:order val="7"/>
          <c:tx>
            <c:strRef>
              <c:f>'cat2'!$I$1</c:f>
              <c:strCache>
                <c:ptCount val="1"/>
                <c:pt idx="0">
                  <c:v>H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'cat2'!$I$2:$I$396</c:f>
              <c:numCache>
                <c:formatCode>General</c:formatCode>
                <c:ptCount val="395"/>
                <c:pt idx="0">
                  <c:v>360</c:v>
                </c:pt>
                <c:pt idx="1">
                  <c:v>394</c:v>
                </c:pt>
                <c:pt idx="2">
                  <c:v>415</c:v>
                </c:pt>
                <c:pt idx="3">
                  <c:v>432</c:v>
                </c:pt>
                <c:pt idx="4">
                  <c:v>444</c:v>
                </c:pt>
                <c:pt idx="5">
                  <c:v>449</c:v>
                </c:pt>
                <c:pt idx="6">
                  <c:v>467</c:v>
                </c:pt>
                <c:pt idx="7">
                  <c:v>465</c:v>
                </c:pt>
                <c:pt idx="8">
                  <c:v>489</c:v>
                </c:pt>
                <c:pt idx="9">
                  <c:v>494</c:v>
                </c:pt>
                <c:pt idx="10">
                  <c:v>486</c:v>
                </c:pt>
                <c:pt idx="11">
                  <c:v>483</c:v>
                </c:pt>
                <c:pt idx="12">
                  <c:v>471</c:v>
                </c:pt>
                <c:pt idx="13">
                  <c:v>473</c:v>
                </c:pt>
                <c:pt idx="14">
                  <c:v>490</c:v>
                </c:pt>
                <c:pt idx="15">
                  <c:v>492</c:v>
                </c:pt>
                <c:pt idx="16">
                  <c:v>492</c:v>
                </c:pt>
                <c:pt idx="17">
                  <c:v>494</c:v>
                </c:pt>
                <c:pt idx="18">
                  <c:v>489</c:v>
                </c:pt>
                <c:pt idx="19">
                  <c:v>489</c:v>
                </c:pt>
                <c:pt idx="20">
                  <c:v>492</c:v>
                </c:pt>
                <c:pt idx="21">
                  <c:v>490</c:v>
                </c:pt>
                <c:pt idx="22">
                  <c:v>500</c:v>
                </c:pt>
                <c:pt idx="23">
                  <c:v>483</c:v>
                </c:pt>
                <c:pt idx="24">
                  <c:v>471</c:v>
                </c:pt>
                <c:pt idx="25">
                  <c:v>466</c:v>
                </c:pt>
                <c:pt idx="26">
                  <c:v>465</c:v>
                </c:pt>
                <c:pt idx="27">
                  <c:v>467</c:v>
                </c:pt>
                <c:pt idx="28">
                  <c:v>469</c:v>
                </c:pt>
                <c:pt idx="29">
                  <c:v>470</c:v>
                </c:pt>
                <c:pt idx="30">
                  <c:v>474</c:v>
                </c:pt>
                <c:pt idx="31">
                  <c:v>471</c:v>
                </c:pt>
                <c:pt idx="32">
                  <c:v>463</c:v>
                </c:pt>
                <c:pt idx="33">
                  <c:v>462</c:v>
                </c:pt>
                <c:pt idx="34">
                  <c:v>478</c:v>
                </c:pt>
                <c:pt idx="35">
                  <c:v>479</c:v>
                </c:pt>
                <c:pt idx="36">
                  <c:v>490</c:v>
                </c:pt>
                <c:pt idx="37">
                  <c:v>494</c:v>
                </c:pt>
                <c:pt idx="38">
                  <c:v>505</c:v>
                </c:pt>
                <c:pt idx="39">
                  <c:v>505</c:v>
                </c:pt>
                <c:pt idx="40">
                  <c:v>500</c:v>
                </c:pt>
                <c:pt idx="41">
                  <c:v>502</c:v>
                </c:pt>
                <c:pt idx="42">
                  <c:v>517</c:v>
                </c:pt>
                <c:pt idx="43">
                  <c:v>518</c:v>
                </c:pt>
                <c:pt idx="44">
                  <c:v>512</c:v>
                </c:pt>
                <c:pt idx="45">
                  <c:v>508</c:v>
                </c:pt>
                <c:pt idx="46">
                  <c:v>501</c:v>
                </c:pt>
                <c:pt idx="47">
                  <c:v>499</c:v>
                </c:pt>
                <c:pt idx="48">
                  <c:v>509</c:v>
                </c:pt>
                <c:pt idx="49">
                  <c:v>502</c:v>
                </c:pt>
                <c:pt idx="50">
                  <c:v>501</c:v>
                </c:pt>
                <c:pt idx="51">
                  <c:v>493</c:v>
                </c:pt>
                <c:pt idx="52">
                  <c:v>487</c:v>
                </c:pt>
                <c:pt idx="53">
                  <c:v>478</c:v>
                </c:pt>
                <c:pt idx="54">
                  <c:v>476</c:v>
                </c:pt>
                <c:pt idx="55">
                  <c:v>475</c:v>
                </c:pt>
                <c:pt idx="56">
                  <c:v>481</c:v>
                </c:pt>
                <c:pt idx="57">
                  <c:v>484</c:v>
                </c:pt>
                <c:pt idx="58">
                  <c:v>491</c:v>
                </c:pt>
                <c:pt idx="59">
                  <c:v>485</c:v>
                </c:pt>
                <c:pt idx="60">
                  <c:v>477</c:v>
                </c:pt>
                <c:pt idx="61">
                  <c:v>474</c:v>
                </c:pt>
                <c:pt idx="62">
                  <c:v>478</c:v>
                </c:pt>
                <c:pt idx="63">
                  <c:v>484</c:v>
                </c:pt>
                <c:pt idx="64">
                  <c:v>484</c:v>
                </c:pt>
                <c:pt idx="65">
                  <c:v>493</c:v>
                </c:pt>
                <c:pt idx="66">
                  <c:v>499</c:v>
                </c:pt>
                <c:pt idx="67">
                  <c:v>485</c:v>
                </c:pt>
                <c:pt idx="68">
                  <c:v>477</c:v>
                </c:pt>
                <c:pt idx="69">
                  <c:v>480</c:v>
                </c:pt>
                <c:pt idx="70">
                  <c:v>474</c:v>
                </c:pt>
                <c:pt idx="71">
                  <c:v>473</c:v>
                </c:pt>
                <c:pt idx="72">
                  <c:v>478</c:v>
                </c:pt>
                <c:pt idx="73">
                  <c:v>480</c:v>
                </c:pt>
                <c:pt idx="74">
                  <c:v>469</c:v>
                </c:pt>
                <c:pt idx="75">
                  <c:v>471</c:v>
                </c:pt>
                <c:pt idx="76">
                  <c:v>472</c:v>
                </c:pt>
                <c:pt idx="77">
                  <c:v>480</c:v>
                </c:pt>
                <c:pt idx="78">
                  <c:v>494</c:v>
                </c:pt>
                <c:pt idx="79">
                  <c:v>497</c:v>
                </c:pt>
                <c:pt idx="80">
                  <c:v>500</c:v>
                </c:pt>
                <c:pt idx="81">
                  <c:v>493</c:v>
                </c:pt>
                <c:pt idx="82">
                  <c:v>486</c:v>
                </c:pt>
                <c:pt idx="83">
                  <c:v>490</c:v>
                </c:pt>
                <c:pt idx="84">
                  <c:v>500</c:v>
                </c:pt>
                <c:pt idx="85">
                  <c:v>497</c:v>
                </c:pt>
                <c:pt idx="86">
                  <c:v>501</c:v>
                </c:pt>
                <c:pt idx="87">
                  <c:v>494</c:v>
                </c:pt>
                <c:pt idx="88">
                  <c:v>492</c:v>
                </c:pt>
                <c:pt idx="89">
                  <c:v>493</c:v>
                </c:pt>
                <c:pt idx="90">
                  <c:v>501</c:v>
                </c:pt>
                <c:pt idx="91">
                  <c:v>502</c:v>
                </c:pt>
                <c:pt idx="92">
                  <c:v>504</c:v>
                </c:pt>
                <c:pt idx="93">
                  <c:v>507</c:v>
                </c:pt>
                <c:pt idx="94">
                  <c:v>506</c:v>
                </c:pt>
                <c:pt idx="95">
                  <c:v>502</c:v>
                </c:pt>
                <c:pt idx="96">
                  <c:v>502</c:v>
                </c:pt>
                <c:pt idx="97">
                  <c:v>502</c:v>
                </c:pt>
                <c:pt idx="98">
                  <c:v>505</c:v>
                </c:pt>
                <c:pt idx="99">
                  <c:v>515</c:v>
                </c:pt>
                <c:pt idx="100">
                  <c:v>508</c:v>
                </c:pt>
                <c:pt idx="101">
                  <c:v>506</c:v>
                </c:pt>
                <c:pt idx="102">
                  <c:v>495</c:v>
                </c:pt>
                <c:pt idx="103">
                  <c:v>488</c:v>
                </c:pt>
                <c:pt idx="104">
                  <c:v>497</c:v>
                </c:pt>
                <c:pt idx="105">
                  <c:v>493</c:v>
                </c:pt>
                <c:pt idx="106">
                  <c:v>496</c:v>
                </c:pt>
                <c:pt idx="107">
                  <c:v>483</c:v>
                </c:pt>
                <c:pt idx="108">
                  <c:v>493</c:v>
                </c:pt>
                <c:pt idx="109">
                  <c:v>489</c:v>
                </c:pt>
                <c:pt idx="110">
                  <c:v>478</c:v>
                </c:pt>
                <c:pt idx="111">
                  <c:v>475</c:v>
                </c:pt>
                <c:pt idx="112">
                  <c:v>474</c:v>
                </c:pt>
                <c:pt idx="113">
                  <c:v>473</c:v>
                </c:pt>
                <c:pt idx="114">
                  <c:v>475</c:v>
                </c:pt>
                <c:pt idx="115">
                  <c:v>479</c:v>
                </c:pt>
                <c:pt idx="116">
                  <c:v>473</c:v>
                </c:pt>
                <c:pt idx="117">
                  <c:v>468</c:v>
                </c:pt>
                <c:pt idx="118">
                  <c:v>478</c:v>
                </c:pt>
                <c:pt idx="119">
                  <c:v>480</c:v>
                </c:pt>
                <c:pt idx="120">
                  <c:v>483</c:v>
                </c:pt>
                <c:pt idx="121">
                  <c:v>488</c:v>
                </c:pt>
                <c:pt idx="122">
                  <c:v>485</c:v>
                </c:pt>
                <c:pt idx="123">
                  <c:v>496</c:v>
                </c:pt>
                <c:pt idx="124">
                  <c:v>488</c:v>
                </c:pt>
                <c:pt idx="125">
                  <c:v>497</c:v>
                </c:pt>
                <c:pt idx="126">
                  <c:v>501</c:v>
                </c:pt>
                <c:pt idx="127">
                  <c:v>504</c:v>
                </c:pt>
                <c:pt idx="128">
                  <c:v>515</c:v>
                </c:pt>
                <c:pt idx="129">
                  <c:v>512</c:v>
                </c:pt>
                <c:pt idx="130">
                  <c:v>502</c:v>
                </c:pt>
                <c:pt idx="131">
                  <c:v>497</c:v>
                </c:pt>
                <c:pt idx="132">
                  <c:v>499</c:v>
                </c:pt>
                <c:pt idx="133">
                  <c:v>491</c:v>
                </c:pt>
                <c:pt idx="134">
                  <c:v>498</c:v>
                </c:pt>
                <c:pt idx="135">
                  <c:v>509</c:v>
                </c:pt>
                <c:pt idx="136">
                  <c:v>501</c:v>
                </c:pt>
                <c:pt idx="137">
                  <c:v>488</c:v>
                </c:pt>
                <c:pt idx="138">
                  <c:v>488</c:v>
                </c:pt>
                <c:pt idx="139">
                  <c:v>498</c:v>
                </c:pt>
                <c:pt idx="140">
                  <c:v>505</c:v>
                </c:pt>
                <c:pt idx="141">
                  <c:v>511</c:v>
                </c:pt>
                <c:pt idx="142">
                  <c:v>511</c:v>
                </c:pt>
                <c:pt idx="143">
                  <c:v>514</c:v>
                </c:pt>
                <c:pt idx="144">
                  <c:v>508</c:v>
                </c:pt>
                <c:pt idx="145">
                  <c:v>502</c:v>
                </c:pt>
                <c:pt idx="146">
                  <c:v>514</c:v>
                </c:pt>
                <c:pt idx="147">
                  <c:v>517</c:v>
                </c:pt>
                <c:pt idx="148">
                  <c:v>519</c:v>
                </c:pt>
                <c:pt idx="149">
                  <c:v>530</c:v>
                </c:pt>
                <c:pt idx="150">
                  <c:v>528</c:v>
                </c:pt>
                <c:pt idx="151">
                  <c:v>520</c:v>
                </c:pt>
                <c:pt idx="152">
                  <c:v>510</c:v>
                </c:pt>
                <c:pt idx="153">
                  <c:v>511</c:v>
                </c:pt>
                <c:pt idx="154">
                  <c:v>507</c:v>
                </c:pt>
                <c:pt idx="155">
                  <c:v>538</c:v>
                </c:pt>
                <c:pt idx="156">
                  <c:v>541</c:v>
                </c:pt>
                <c:pt idx="157">
                  <c:v>537</c:v>
                </c:pt>
                <c:pt idx="158">
                  <c:v>538</c:v>
                </c:pt>
                <c:pt idx="159">
                  <c:v>535</c:v>
                </c:pt>
                <c:pt idx="160">
                  <c:v>543</c:v>
                </c:pt>
                <c:pt idx="161">
                  <c:v>544</c:v>
                </c:pt>
                <c:pt idx="162">
                  <c:v>547</c:v>
                </c:pt>
                <c:pt idx="163">
                  <c:v>549</c:v>
                </c:pt>
                <c:pt idx="164">
                  <c:v>544</c:v>
                </c:pt>
                <c:pt idx="165">
                  <c:v>479</c:v>
                </c:pt>
                <c:pt idx="166">
                  <c:v>471</c:v>
                </c:pt>
                <c:pt idx="167">
                  <c:v>469</c:v>
                </c:pt>
                <c:pt idx="168">
                  <c:v>475</c:v>
                </c:pt>
                <c:pt idx="169">
                  <c:v>469</c:v>
                </c:pt>
                <c:pt idx="170">
                  <c:v>466</c:v>
                </c:pt>
                <c:pt idx="171">
                  <c:v>468</c:v>
                </c:pt>
                <c:pt idx="172">
                  <c:v>463</c:v>
                </c:pt>
                <c:pt idx="173">
                  <c:v>452</c:v>
                </c:pt>
                <c:pt idx="174">
                  <c:v>463</c:v>
                </c:pt>
                <c:pt idx="175">
                  <c:v>460</c:v>
                </c:pt>
                <c:pt idx="176">
                  <c:v>449</c:v>
                </c:pt>
                <c:pt idx="177">
                  <c:v>437</c:v>
                </c:pt>
                <c:pt idx="178">
                  <c:v>425</c:v>
                </c:pt>
                <c:pt idx="179">
                  <c:v>410</c:v>
                </c:pt>
                <c:pt idx="180">
                  <c:v>399</c:v>
                </c:pt>
                <c:pt idx="181">
                  <c:v>396</c:v>
                </c:pt>
                <c:pt idx="182">
                  <c:v>393</c:v>
                </c:pt>
                <c:pt idx="183">
                  <c:v>394</c:v>
                </c:pt>
                <c:pt idx="184">
                  <c:v>391</c:v>
                </c:pt>
                <c:pt idx="185">
                  <c:v>390</c:v>
                </c:pt>
                <c:pt idx="186">
                  <c:v>382</c:v>
                </c:pt>
                <c:pt idx="187">
                  <c:v>374</c:v>
                </c:pt>
                <c:pt idx="188">
                  <c:v>383</c:v>
                </c:pt>
                <c:pt idx="189">
                  <c:v>465</c:v>
                </c:pt>
                <c:pt idx="190">
                  <c:v>480</c:v>
                </c:pt>
                <c:pt idx="191">
                  <c:v>493</c:v>
                </c:pt>
                <c:pt idx="192">
                  <c:v>492</c:v>
                </c:pt>
                <c:pt idx="193">
                  <c:v>487</c:v>
                </c:pt>
                <c:pt idx="194">
                  <c:v>478</c:v>
                </c:pt>
                <c:pt idx="195">
                  <c:v>485</c:v>
                </c:pt>
                <c:pt idx="196">
                  <c:v>485</c:v>
                </c:pt>
                <c:pt idx="197">
                  <c:v>494</c:v>
                </c:pt>
                <c:pt idx="198">
                  <c:v>497</c:v>
                </c:pt>
                <c:pt idx="199">
                  <c:v>496</c:v>
                </c:pt>
                <c:pt idx="200">
                  <c:v>486</c:v>
                </c:pt>
                <c:pt idx="201">
                  <c:v>482</c:v>
                </c:pt>
                <c:pt idx="202">
                  <c:v>495</c:v>
                </c:pt>
                <c:pt idx="203">
                  <c:v>494</c:v>
                </c:pt>
                <c:pt idx="204">
                  <c:v>506</c:v>
                </c:pt>
                <c:pt idx="205">
                  <c:v>516</c:v>
                </c:pt>
                <c:pt idx="206">
                  <c:v>516</c:v>
                </c:pt>
                <c:pt idx="207">
                  <c:v>515</c:v>
                </c:pt>
                <c:pt idx="208">
                  <c:v>509</c:v>
                </c:pt>
                <c:pt idx="209">
                  <c:v>505</c:v>
                </c:pt>
                <c:pt idx="210">
                  <c:v>515</c:v>
                </c:pt>
                <c:pt idx="211">
                  <c:v>510</c:v>
                </c:pt>
                <c:pt idx="212">
                  <c:v>512</c:v>
                </c:pt>
                <c:pt idx="213">
                  <c:v>524</c:v>
                </c:pt>
                <c:pt idx="214">
                  <c:v>514</c:v>
                </c:pt>
                <c:pt idx="215">
                  <c:v>507</c:v>
                </c:pt>
                <c:pt idx="216">
                  <c:v>520</c:v>
                </c:pt>
                <c:pt idx="217">
                  <c:v>520</c:v>
                </c:pt>
                <c:pt idx="218">
                  <c:v>513</c:v>
                </c:pt>
                <c:pt idx="219">
                  <c:v>531</c:v>
                </c:pt>
                <c:pt idx="220">
                  <c:v>526</c:v>
                </c:pt>
                <c:pt idx="221">
                  <c:v>520</c:v>
                </c:pt>
                <c:pt idx="222">
                  <c:v>512</c:v>
                </c:pt>
                <c:pt idx="223">
                  <c:v>522</c:v>
                </c:pt>
                <c:pt idx="224">
                  <c:v>473</c:v>
                </c:pt>
                <c:pt idx="225">
                  <c:v>462</c:v>
                </c:pt>
                <c:pt idx="226">
                  <c:v>447</c:v>
                </c:pt>
                <c:pt idx="227">
                  <c:v>452</c:v>
                </c:pt>
                <c:pt idx="228">
                  <c:v>447</c:v>
                </c:pt>
                <c:pt idx="229">
                  <c:v>440</c:v>
                </c:pt>
                <c:pt idx="230">
                  <c:v>445</c:v>
                </c:pt>
                <c:pt idx="231">
                  <c:v>490</c:v>
                </c:pt>
                <c:pt idx="232">
                  <c:v>498</c:v>
                </c:pt>
                <c:pt idx="233">
                  <c:v>498</c:v>
                </c:pt>
                <c:pt idx="234">
                  <c:v>499</c:v>
                </c:pt>
                <c:pt idx="235">
                  <c:v>492</c:v>
                </c:pt>
                <c:pt idx="236">
                  <c:v>490</c:v>
                </c:pt>
                <c:pt idx="237">
                  <c:v>496</c:v>
                </c:pt>
                <c:pt idx="238">
                  <c:v>495</c:v>
                </c:pt>
                <c:pt idx="239">
                  <c:v>501</c:v>
                </c:pt>
                <c:pt idx="240">
                  <c:v>505</c:v>
                </c:pt>
                <c:pt idx="241">
                  <c:v>516</c:v>
                </c:pt>
                <c:pt idx="242">
                  <c:v>508</c:v>
                </c:pt>
                <c:pt idx="243">
                  <c:v>500</c:v>
                </c:pt>
                <c:pt idx="244">
                  <c:v>504</c:v>
                </c:pt>
                <c:pt idx="245">
                  <c:v>445</c:v>
                </c:pt>
                <c:pt idx="246">
                  <c:v>444</c:v>
                </c:pt>
                <c:pt idx="247">
                  <c:v>449</c:v>
                </c:pt>
                <c:pt idx="248">
                  <c:v>447</c:v>
                </c:pt>
                <c:pt idx="249">
                  <c:v>448</c:v>
                </c:pt>
                <c:pt idx="250">
                  <c:v>443</c:v>
                </c:pt>
                <c:pt idx="251">
                  <c:v>443</c:v>
                </c:pt>
                <c:pt idx="252">
                  <c:v>454</c:v>
                </c:pt>
                <c:pt idx="253">
                  <c:v>458</c:v>
                </c:pt>
                <c:pt idx="254">
                  <c:v>452</c:v>
                </c:pt>
                <c:pt idx="255">
                  <c:v>456</c:v>
                </c:pt>
                <c:pt idx="256">
                  <c:v>447</c:v>
                </c:pt>
                <c:pt idx="257">
                  <c:v>446</c:v>
                </c:pt>
                <c:pt idx="258">
                  <c:v>456</c:v>
                </c:pt>
                <c:pt idx="259">
                  <c:v>451</c:v>
                </c:pt>
                <c:pt idx="260">
                  <c:v>468</c:v>
                </c:pt>
                <c:pt idx="261">
                  <c:v>521</c:v>
                </c:pt>
                <c:pt idx="262">
                  <c:v>538</c:v>
                </c:pt>
                <c:pt idx="263">
                  <c:v>534</c:v>
                </c:pt>
                <c:pt idx="264">
                  <c:v>527</c:v>
                </c:pt>
                <c:pt idx="265">
                  <c:v>540</c:v>
                </c:pt>
                <c:pt idx="266">
                  <c:v>544</c:v>
                </c:pt>
                <c:pt idx="267">
                  <c:v>558</c:v>
                </c:pt>
                <c:pt idx="268">
                  <c:v>568</c:v>
                </c:pt>
                <c:pt idx="269">
                  <c:v>572</c:v>
                </c:pt>
                <c:pt idx="270">
                  <c:v>557</c:v>
                </c:pt>
                <c:pt idx="271">
                  <c:v>553</c:v>
                </c:pt>
                <c:pt idx="272">
                  <c:v>556</c:v>
                </c:pt>
                <c:pt idx="273">
                  <c:v>559</c:v>
                </c:pt>
                <c:pt idx="274">
                  <c:v>560</c:v>
                </c:pt>
                <c:pt idx="275">
                  <c:v>573</c:v>
                </c:pt>
                <c:pt idx="276">
                  <c:v>586</c:v>
                </c:pt>
                <c:pt idx="277">
                  <c:v>579</c:v>
                </c:pt>
                <c:pt idx="278">
                  <c:v>578</c:v>
                </c:pt>
                <c:pt idx="279">
                  <c:v>576</c:v>
                </c:pt>
                <c:pt idx="280">
                  <c:v>580</c:v>
                </c:pt>
                <c:pt idx="281">
                  <c:v>580</c:v>
                </c:pt>
                <c:pt idx="282">
                  <c:v>583</c:v>
                </c:pt>
                <c:pt idx="283">
                  <c:v>582</c:v>
                </c:pt>
                <c:pt idx="284">
                  <c:v>582</c:v>
                </c:pt>
                <c:pt idx="285">
                  <c:v>573</c:v>
                </c:pt>
                <c:pt idx="286">
                  <c:v>582</c:v>
                </c:pt>
                <c:pt idx="287">
                  <c:v>591</c:v>
                </c:pt>
                <c:pt idx="288">
                  <c:v>605</c:v>
                </c:pt>
                <c:pt idx="289">
                  <c:v>609</c:v>
                </c:pt>
                <c:pt idx="290">
                  <c:v>612</c:v>
                </c:pt>
                <c:pt idx="291">
                  <c:v>605</c:v>
                </c:pt>
                <c:pt idx="292">
                  <c:v>599</c:v>
                </c:pt>
                <c:pt idx="293">
                  <c:v>608</c:v>
                </c:pt>
                <c:pt idx="294">
                  <c:v>611</c:v>
                </c:pt>
                <c:pt idx="295">
                  <c:v>609</c:v>
                </c:pt>
                <c:pt idx="296">
                  <c:v>606</c:v>
                </c:pt>
                <c:pt idx="297">
                  <c:v>604</c:v>
                </c:pt>
                <c:pt idx="298">
                  <c:v>602</c:v>
                </c:pt>
                <c:pt idx="299">
                  <c:v>596</c:v>
                </c:pt>
                <c:pt idx="300">
                  <c:v>602</c:v>
                </c:pt>
                <c:pt idx="301">
                  <c:v>601</c:v>
                </c:pt>
                <c:pt idx="302">
                  <c:v>602</c:v>
                </c:pt>
                <c:pt idx="303">
                  <c:v>599</c:v>
                </c:pt>
                <c:pt idx="304">
                  <c:v>573</c:v>
                </c:pt>
                <c:pt idx="305">
                  <c:v>546</c:v>
                </c:pt>
                <c:pt idx="306">
                  <c:v>528</c:v>
                </c:pt>
                <c:pt idx="307">
                  <c:v>526</c:v>
                </c:pt>
                <c:pt idx="308">
                  <c:v>529</c:v>
                </c:pt>
                <c:pt idx="309">
                  <c:v>526</c:v>
                </c:pt>
                <c:pt idx="310">
                  <c:v>520</c:v>
                </c:pt>
                <c:pt idx="311">
                  <c:v>482</c:v>
                </c:pt>
                <c:pt idx="312">
                  <c:v>479</c:v>
                </c:pt>
                <c:pt idx="313">
                  <c:v>473</c:v>
                </c:pt>
                <c:pt idx="314">
                  <c:v>480</c:v>
                </c:pt>
                <c:pt idx="315">
                  <c:v>479</c:v>
                </c:pt>
                <c:pt idx="316">
                  <c:v>490</c:v>
                </c:pt>
                <c:pt idx="317">
                  <c:v>497</c:v>
                </c:pt>
                <c:pt idx="318">
                  <c:v>497</c:v>
                </c:pt>
                <c:pt idx="319">
                  <c:v>484</c:v>
                </c:pt>
                <c:pt idx="320">
                  <c:v>475</c:v>
                </c:pt>
                <c:pt idx="321">
                  <c:v>482</c:v>
                </c:pt>
                <c:pt idx="322">
                  <c:v>493</c:v>
                </c:pt>
                <c:pt idx="323">
                  <c:v>491</c:v>
                </c:pt>
                <c:pt idx="324">
                  <c:v>491</c:v>
                </c:pt>
                <c:pt idx="325">
                  <c:v>528</c:v>
                </c:pt>
                <c:pt idx="326">
                  <c:v>527</c:v>
                </c:pt>
                <c:pt idx="327">
                  <c:v>525</c:v>
                </c:pt>
                <c:pt idx="328">
                  <c:v>544</c:v>
                </c:pt>
                <c:pt idx="329">
                  <c:v>554</c:v>
                </c:pt>
                <c:pt idx="330">
                  <c:v>558</c:v>
                </c:pt>
                <c:pt idx="331">
                  <c:v>555</c:v>
                </c:pt>
                <c:pt idx="332">
                  <c:v>560</c:v>
                </c:pt>
                <c:pt idx="333">
                  <c:v>547</c:v>
                </c:pt>
                <c:pt idx="334">
                  <c:v>541</c:v>
                </c:pt>
                <c:pt idx="335">
                  <c:v>556</c:v>
                </c:pt>
                <c:pt idx="336">
                  <c:v>566</c:v>
                </c:pt>
                <c:pt idx="337">
                  <c:v>573</c:v>
                </c:pt>
                <c:pt idx="338">
                  <c:v>578</c:v>
                </c:pt>
                <c:pt idx="339">
                  <c:v>576</c:v>
                </c:pt>
                <c:pt idx="340">
                  <c:v>567</c:v>
                </c:pt>
                <c:pt idx="341">
                  <c:v>558</c:v>
                </c:pt>
                <c:pt idx="342">
                  <c:v>552</c:v>
                </c:pt>
                <c:pt idx="343">
                  <c:v>513</c:v>
                </c:pt>
                <c:pt idx="344">
                  <c:v>557</c:v>
                </c:pt>
                <c:pt idx="345">
                  <c:v>547</c:v>
                </c:pt>
                <c:pt idx="346">
                  <c:v>550</c:v>
                </c:pt>
                <c:pt idx="347">
                  <c:v>537</c:v>
                </c:pt>
                <c:pt idx="348">
                  <c:v>537</c:v>
                </c:pt>
                <c:pt idx="349">
                  <c:v>546</c:v>
                </c:pt>
                <c:pt idx="350">
                  <c:v>554</c:v>
                </c:pt>
                <c:pt idx="351">
                  <c:v>558</c:v>
                </c:pt>
                <c:pt idx="352">
                  <c:v>557</c:v>
                </c:pt>
                <c:pt idx="353">
                  <c:v>557</c:v>
                </c:pt>
                <c:pt idx="354">
                  <c:v>551</c:v>
                </c:pt>
                <c:pt idx="355">
                  <c:v>550</c:v>
                </c:pt>
                <c:pt idx="356">
                  <c:v>513</c:v>
                </c:pt>
                <c:pt idx="357">
                  <c:v>569</c:v>
                </c:pt>
                <c:pt idx="358">
                  <c:v>565</c:v>
                </c:pt>
                <c:pt idx="359">
                  <c:v>559</c:v>
                </c:pt>
                <c:pt idx="360">
                  <c:v>566</c:v>
                </c:pt>
                <c:pt idx="361">
                  <c:v>551</c:v>
                </c:pt>
                <c:pt idx="362">
                  <c:v>548</c:v>
                </c:pt>
                <c:pt idx="363">
                  <c:v>557</c:v>
                </c:pt>
                <c:pt idx="364">
                  <c:v>573</c:v>
                </c:pt>
                <c:pt idx="365">
                  <c:v>571</c:v>
                </c:pt>
                <c:pt idx="366">
                  <c:v>567</c:v>
                </c:pt>
                <c:pt idx="367">
                  <c:v>575</c:v>
                </c:pt>
                <c:pt idx="368">
                  <c:v>574</c:v>
                </c:pt>
                <c:pt idx="369">
                  <c:v>568</c:v>
                </c:pt>
                <c:pt idx="370">
                  <c:v>582</c:v>
                </c:pt>
                <c:pt idx="371">
                  <c:v>559</c:v>
                </c:pt>
                <c:pt idx="372">
                  <c:v>546</c:v>
                </c:pt>
                <c:pt idx="373">
                  <c:v>531</c:v>
                </c:pt>
                <c:pt idx="374">
                  <c:v>529</c:v>
                </c:pt>
                <c:pt idx="375">
                  <c:v>513</c:v>
                </c:pt>
                <c:pt idx="376">
                  <c:v>506</c:v>
                </c:pt>
                <c:pt idx="377">
                  <c:v>513</c:v>
                </c:pt>
                <c:pt idx="378">
                  <c:v>514</c:v>
                </c:pt>
                <c:pt idx="379">
                  <c:v>520</c:v>
                </c:pt>
                <c:pt idx="380">
                  <c:v>520</c:v>
                </c:pt>
                <c:pt idx="381">
                  <c:v>521</c:v>
                </c:pt>
                <c:pt idx="382">
                  <c:v>506</c:v>
                </c:pt>
                <c:pt idx="383">
                  <c:v>497</c:v>
                </c:pt>
                <c:pt idx="384">
                  <c:v>512</c:v>
                </c:pt>
                <c:pt idx="385">
                  <c:v>509</c:v>
                </c:pt>
                <c:pt idx="386">
                  <c:v>503</c:v>
                </c:pt>
                <c:pt idx="387">
                  <c:v>489</c:v>
                </c:pt>
                <c:pt idx="388">
                  <c:v>481</c:v>
                </c:pt>
                <c:pt idx="389">
                  <c:v>471</c:v>
                </c:pt>
                <c:pt idx="390">
                  <c:v>459</c:v>
                </c:pt>
                <c:pt idx="391">
                  <c:v>462</c:v>
                </c:pt>
                <c:pt idx="392">
                  <c:v>460</c:v>
                </c:pt>
                <c:pt idx="393">
                  <c:v>441</c:v>
                </c:pt>
                <c:pt idx="394">
                  <c:v>393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7-F038-4B81-A5B2-16440CA4F735}"/>
            </c:ext>
          </c:extLst>
        </c:ser>
        <c:ser>
          <c:idx val="20"/>
          <c:order val="8"/>
          <c:tx>
            <c:strRef>
              <c:f>'cat2'!$J$1</c:f>
              <c:strCache>
                <c:ptCount val="1"/>
                <c:pt idx="0">
                  <c:v>I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'cat2'!$J$2:$J$396</c:f>
              <c:numCache>
                <c:formatCode>General</c:formatCode>
                <c:ptCount val="395"/>
                <c:pt idx="0">
                  <c:v>514</c:v>
                </c:pt>
                <c:pt idx="1">
                  <c:v>622</c:v>
                </c:pt>
                <c:pt idx="2">
                  <c:v>681</c:v>
                </c:pt>
                <c:pt idx="3">
                  <c:v>691</c:v>
                </c:pt>
                <c:pt idx="4">
                  <c:v>695</c:v>
                </c:pt>
                <c:pt idx="5">
                  <c:v>705</c:v>
                </c:pt>
                <c:pt idx="6">
                  <c:v>734</c:v>
                </c:pt>
                <c:pt idx="7">
                  <c:v>763</c:v>
                </c:pt>
                <c:pt idx="8">
                  <c:v>786</c:v>
                </c:pt>
                <c:pt idx="9">
                  <c:v>810</c:v>
                </c:pt>
                <c:pt idx="10">
                  <c:v>820</c:v>
                </c:pt>
                <c:pt idx="11">
                  <c:v>817</c:v>
                </c:pt>
                <c:pt idx="12">
                  <c:v>814</c:v>
                </c:pt>
                <c:pt idx="13">
                  <c:v>838</c:v>
                </c:pt>
                <c:pt idx="14">
                  <c:v>834</c:v>
                </c:pt>
                <c:pt idx="15">
                  <c:v>843</c:v>
                </c:pt>
                <c:pt idx="16">
                  <c:v>847</c:v>
                </c:pt>
                <c:pt idx="17">
                  <c:v>860</c:v>
                </c:pt>
                <c:pt idx="18">
                  <c:v>855</c:v>
                </c:pt>
                <c:pt idx="19">
                  <c:v>846</c:v>
                </c:pt>
                <c:pt idx="20">
                  <c:v>860</c:v>
                </c:pt>
                <c:pt idx="21">
                  <c:v>828</c:v>
                </c:pt>
                <c:pt idx="22">
                  <c:v>832</c:v>
                </c:pt>
                <c:pt idx="23">
                  <c:v>839</c:v>
                </c:pt>
                <c:pt idx="24">
                  <c:v>836</c:v>
                </c:pt>
                <c:pt idx="25">
                  <c:v>832</c:v>
                </c:pt>
                <c:pt idx="26">
                  <c:v>821</c:v>
                </c:pt>
                <c:pt idx="27">
                  <c:v>829</c:v>
                </c:pt>
                <c:pt idx="28">
                  <c:v>828</c:v>
                </c:pt>
                <c:pt idx="29">
                  <c:v>827</c:v>
                </c:pt>
                <c:pt idx="30">
                  <c:v>835</c:v>
                </c:pt>
                <c:pt idx="31">
                  <c:v>855</c:v>
                </c:pt>
                <c:pt idx="32">
                  <c:v>841</c:v>
                </c:pt>
                <c:pt idx="33">
                  <c:v>847</c:v>
                </c:pt>
                <c:pt idx="34">
                  <c:v>857</c:v>
                </c:pt>
                <c:pt idx="35">
                  <c:v>857</c:v>
                </c:pt>
                <c:pt idx="36">
                  <c:v>862</c:v>
                </c:pt>
                <c:pt idx="37">
                  <c:v>855</c:v>
                </c:pt>
                <c:pt idx="38">
                  <c:v>863</c:v>
                </c:pt>
                <c:pt idx="39">
                  <c:v>857</c:v>
                </c:pt>
                <c:pt idx="40">
                  <c:v>858</c:v>
                </c:pt>
                <c:pt idx="41">
                  <c:v>877</c:v>
                </c:pt>
                <c:pt idx="42">
                  <c:v>887</c:v>
                </c:pt>
                <c:pt idx="43">
                  <c:v>896</c:v>
                </c:pt>
                <c:pt idx="44">
                  <c:v>905</c:v>
                </c:pt>
                <c:pt idx="45">
                  <c:v>911</c:v>
                </c:pt>
                <c:pt idx="46">
                  <c:v>899</c:v>
                </c:pt>
                <c:pt idx="47">
                  <c:v>893</c:v>
                </c:pt>
                <c:pt idx="48">
                  <c:v>898</c:v>
                </c:pt>
                <c:pt idx="49">
                  <c:v>904</c:v>
                </c:pt>
                <c:pt idx="50">
                  <c:v>904</c:v>
                </c:pt>
                <c:pt idx="51">
                  <c:v>907</c:v>
                </c:pt>
                <c:pt idx="52">
                  <c:v>914</c:v>
                </c:pt>
                <c:pt idx="53">
                  <c:v>910</c:v>
                </c:pt>
                <c:pt idx="54">
                  <c:v>901</c:v>
                </c:pt>
                <c:pt idx="55">
                  <c:v>894</c:v>
                </c:pt>
                <c:pt idx="56">
                  <c:v>901</c:v>
                </c:pt>
                <c:pt idx="57">
                  <c:v>895</c:v>
                </c:pt>
                <c:pt idx="58">
                  <c:v>890</c:v>
                </c:pt>
                <c:pt idx="59">
                  <c:v>871</c:v>
                </c:pt>
                <c:pt idx="60">
                  <c:v>855</c:v>
                </c:pt>
                <c:pt idx="61">
                  <c:v>853</c:v>
                </c:pt>
                <c:pt idx="62">
                  <c:v>862</c:v>
                </c:pt>
                <c:pt idx="63">
                  <c:v>872</c:v>
                </c:pt>
                <c:pt idx="64">
                  <c:v>876</c:v>
                </c:pt>
                <c:pt idx="65">
                  <c:v>888</c:v>
                </c:pt>
                <c:pt idx="66">
                  <c:v>905</c:v>
                </c:pt>
                <c:pt idx="67">
                  <c:v>887</c:v>
                </c:pt>
                <c:pt idx="68">
                  <c:v>867</c:v>
                </c:pt>
                <c:pt idx="69">
                  <c:v>871</c:v>
                </c:pt>
                <c:pt idx="70">
                  <c:v>870</c:v>
                </c:pt>
                <c:pt idx="71">
                  <c:v>876</c:v>
                </c:pt>
                <c:pt idx="72">
                  <c:v>878</c:v>
                </c:pt>
                <c:pt idx="73">
                  <c:v>869</c:v>
                </c:pt>
                <c:pt idx="74">
                  <c:v>854</c:v>
                </c:pt>
                <c:pt idx="75">
                  <c:v>852</c:v>
                </c:pt>
                <c:pt idx="76">
                  <c:v>880</c:v>
                </c:pt>
                <c:pt idx="77">
                  <c:v>882</c:v>
                </c:pt>
                <c:pt idx="78">
                  <c:v>888</c:v>
                </c:pt>
                <c:pt idx="79">
                  <c:v>888</c:v>
                </c:pt>
                <c:pt idx="80">
                  <c:v>900</c:v>
                </c:pt>
                <c:pt idx="81">
                  <c:v>878</c:v>
                </c:pt>
                <c:pt idx="82">
                  <c:v>864</c:v>
                </c:pt>
                <c:pt idx="83">
                  <c:v>867</c:v>
                </c:pt>
                <c:pt idx="84">
                  <c:v>860</c:v>
                </c:pt>
                <c:pt idx="85">
                  <c:v>868</c:v>
                </c:pt>
                <c:pt idx="86">
                  <c:v>859</c:v>
                </c:pt>
                <c:pt idx="87">
                  <c:v>856</c:v>
                </c:pt>
                <c:pt idx="88">
                  <c:v>850</c:v>
                </c:pt>
                <c:pt idx="89">
                  <c:v>846</c:v>
                </c:pt>
                <c:pt idx="90">
                  <c:v>854</c:v>
                </c:pt>
                <c:pt idx="91">
                  <c:v>851</c:v>
                </c:pt>
                <c:pt idx="92">
                  <c:v>874</c:v>
                </c:pt>
                <c:pt idx="93">
                  <c:v>875</c:v>
                </c:pt>
                <c:pt idx="94">
                  <c:v>877</c:v>
                </c:pt>
                <c:pt idx="95">
                  <c:v>868</c:v>
                </c:pt>
                <c:pt idx="96">
                  <c:v>861</c:v>
                </c:pt>
                <c:pt idx="97">
                  <c:v>887</c:v>
                </c:pt>
                <c:pt idx="98">
                  <c:v>891</c:v>
                </c:pt>
                <c:pt idx="99">
                  <c:v>892</c:v>
                </c:pt>
                <c:pt idx="100">
                  <c:v>901</c:v>
                </c:pt>
                <c:pt idx="101">
                  <c:v>884</c:v>
                </c:pt>
                <c:pt idx="102">
                  <c:v>871</c:v>
                </c:pt>
                <c:pt idx="103">
                  <c:v>868</c:v>
                </c:pt>
                <c:pt idx="104">
                  <c:v>884</c:v>
                </c:pt>
                <c:pt idx="105">
                  <c:v>883</c:v>
                </c:pt>
                <c:pt idx="106">
                  <c:v>899</c:v>
                </c:pt>
                <c:pt idx="107">
                  <c:v>912</c:v>
                </c:pt>
                <c:pt idx="108">
                  <c:v>935</c:v>
                </c:pt>
                <c:pt idx="109">
                  <c:v>922</c:v>
                </c:pt>
                <c:pt idx="110">
                  <c:v>908</c:v>
                </c:pt>
                <c:pt idx="111">
                  <c:v>925</c:v>
                </c:pt>
                <c:pt idx="112">
                  <c:v>922</c:v>
                </c:pt>
                <c:pt idx="113">
                  <c:v>924</c:v>
                </c:pt>
                <c:pt idx="114">
                  <c:v>933</c:v>
                </c:pt>
                <c:pt idx="115">
                  <c:v>934</c:v>
                </c:pt>
                <c:pt idx="116">
                  <c:v>922</c:v>
                </c:pt>
                <c:pt idx="117">
                  <c:v>916</c:v>
                </c:pt>
                <c:pt idx="118">
                  <c:v>928</c:v>
                </c:pt>
                <c:pt idx="119">
                  <c:v>932</c:v>
                </c:pt>
                <c:pt idx="120">
                  <c:v>929</c:v>
                </c:pt>
                <c:pt idx="121">
                  <c:v>950</c:v>
                </c:pt>
                <c:pt idx="122">
                  <c:v>957</c:v>
                </c:pt>
                <c:pt idx="123">
                  <c:v>954</c:v>
                </c:pt>
                <c:pt idx="124">
                  <c:v>946</c:v>
                </c:pt>
                <c:pt idx="125">
                  <c:v>971</c:v>
                </c:pt>
                <c:pt idx="126">
                  <c:v>979</c:v>
                </c:pt>
                <c:pt idx="127">
                  <c:v>969</c:v>
                </c:pt>
                <c:pt idx="128">
                  <c:v>973</c:v>
                </c:pt>
                <c:pt idx="129">
                  <c:v>970</c:v>
                </c:pt>
                <c:pt idx="130">
                  <c:v>950</c:v>
                </c:pt>
                <c:pt idx="131">
                  <c:v>944</c:v>
                </c:pt>
                <c:pt idx="132">
                  <c:v>965</c:v>
                </c:pt>
                <c:pt idx="133">
                  <c:v>970</c:v>
                </c:pt>
                <c:pt idx="134">
                  <c:v>992</c:v>
                </c:pt>
                <c:pt idx="135">
                  <c:v>1001</c:v>
                </c:pt>
                <c:pt idx="136">
                  <c:v>992</c:v>
                </c:pt>
                <c:pt idx="137">
                  <c:v>988</c:v>
                </c:pt>
                <c:pt idx="138">
                  <c:v>973</c:v>
                </c:pt>
                <c:pt idx="139">
                  <c:v>985</c:v>
                </c:pt>
                <c:pt idx="140">
                  <c:v>979</c:v>
                </c:pt>
                <c:pt idx="141">
                  <c:v>980</c:v>
                </c:pt>
                <c:pt idx="142">
                  <c:v>981</c:v>
                </c:pt>
                <c:pt idx="143">
                  <c:v>972</c:v>
                </c:pt>
                <c:pt idx="144">
                  <c:v>952</c:v>
                </c:pt>
                <c:pt idx="145">
                  <c:v>938</c:v>
                </c:pt>
                <c:pt idx="146">
                  <c:v>948</c:v>
                </c:pt>
                <c:pt idx="147">
                  <c:v>951</c:v>
                </c:pt>
                <c:pt idx="148">
                  <c:v>964</c:v>
                </c:pt>
                <c:pt idx="149">
                  <c:v>964</c:v>
                </c:pt>
                <c:pt idx="150">
                  <c:v>964</c:v>
                </c:pt>
                <c:pt idx="151">
                  <c:v>952</c:v>
                </c:pt>
                <c:pt idx="152">
                  <c:v>952</c:v>
                </c:pt>
                <c:pt idx="153">
                  <c:v>959</c:v>
                </c:pt>
                <c:pt idx="154">
                  <c:v>986</c:v>
                </c:pt>
                <c:pt idx="155">
                  <c:v>991</c:v>
                </c:pt>
                <c:pt idx="156">
                  <c:v>993</c:v>
                </c:pt>
                <c:pt idx="157">
                  <c:v>996</c:v>
                </c:pt>
                <c:pt idx="158">
                  <c:v>990</c:v>
                </c:pt>
                <c:pt idx="159">
                  <c:v>977</c:v>
                </c:pt>
                <c:pt idx="160">
                  <c:v>997</c:v>
                </c:pt>
                <c:pt idx="161">
                  <c:v>1015</c:v>
                </c:pt>
                <c:pt idx="162">
                  <c:v>1017</c:v>
                </c:pt>
                <c:pt idx="163">
                  <c:v>1011</c:v>
                </c:pt>
                <c:pt idx="164">
                  <c:v>998</c:v>
                </c:pt>
                <c:pt idx="165">
                  <c:v>905</c:v>
                </c:pt>
                <c:pt idx="166">
                  <c:v>879</c:v>
                </c:pt>
                <c:pt idx="167">
                  <c:v>875</c:v>
                </c:pt>
                <c:pt idx="168">
                  <c:v>904</c:v>
                </c:pt>
                <c:pt idx="169">
                  <c:v>909</c:v>
                </c:pt>
                <c:pt idx="170">
                  <c:v>919</c:v>
                </c:pt>
                <c:pt idx="171">
                  <c:v>933</c:v>
                </c:pt>
                <c:pt idx="172">
                  <c:v>917</c:v>
                </c:pt>
                <c:pt idx="173">
                  <c:v>908</c:v>
                </c:pt>
                <c:pt idx="174">
                  <c:v>918</c:v>
                </c:pt>
                <c:pt idx="175">
                  <c:v>915</c:v>
                </c:pt>
                <c:pt idx="176">
                  <c:v>897</c:v>
                </c:pt>
                <c:pt idx="177">
                  <c:v>852</c:v>
                </c:pt>
                <c:pt idx="178">
                  <c:v>829</c:v>
                </c:pt>
                <c:pt idx="179">
                  <c:v>816</c:v>
                </c:pt>
                <c:pt idx="180">
                  <c:v>802</c:v>
                </c:pt>
                <c:pt idx="181">
                  <c:v>809</c:v>
                </c:pt>
                <c:pt idx="182">
                  <c:v>807</c:v>
                </c:pt>
                <c:pt idx="183">
                  <c:v>817</c:v>
                </c:pt>
                <c:pt idx="184">
                  <c:v>825</c:v>
                </c:pt>
                <c:pt idx="185">
                  <c:v>833</c:v>
                </c:pt>
                <c:pt idx="186">
                  <c:v>825</c:v>
                </c:pt>
                <c:pt idx="187">
                  <c:v>816</c:v>
                </c:pt>
                <c:pt idx="188">
                  <c:v>839</c:v>
                </c:pt>
                <c:pt idx="189">
                  <c:v>1000</c:v>
                </c:pt>
                <c:pt idx="190">
                  <c:v>1013</c:v>
                </c:pt>
                <c:pt idx="191">
                  <c:v>1024</c:v>
                </c:pt>
                <c:pt idx="192">
                  <c:v>1029</c:v>
                </c:pt>
                <c:pt idx="193">
                  <c:v>1014</c:v>
                </c:pt>
                <c:pt idx="194">
                  <c:v>999</c:v>
                </c:pt>
                <c:pt idx="195">
                  <c:v>1022</c:v>
                </c:pt>
                <c:pt idx="196">
                  <c:v>1033</c:v>
                </c:pt>
                <c:pt idx="197">
                  <c:v>1049</c:v>
                </c:pt>
                <c:pt idx="198">
                  <c:v>1052</c:v>
                </c:pt>
                <c:pt idx="199">
                  <c:v>1063</c:v>
                </c:pt>
                <c:pt idx="200">
                  <c:v>1042</c:v>
                </c:pt>
                <c:pt idx="201">
                  <c:v>1036</c:v>
                </c:pt>
                <c:pt idx="202">
                  <c:v>1043</c:v>
                </c:pt>
                <c:pt idx="203">
                  <c:v>1061</c:v>
                </c:pt>
                <c:pt idx="204">
                  <c:v>1059</c:v>
                </c:pt>
                <c:pt idx="205">
                  <c:v>1080</c:v>
                </c:pt>
                <c:pt idx="206">
                  <c:v>1082</c:v>
                </c:pt>
                <c:pt idx="207">
                  <c:v>1060</c:v>
                </c:pt>
                <c:pt idx="208">
                  <c:v>1058</c:v>
                </c:pt>
                <c:pt idx="209">
                  <c:v>1068</c:v>
                </c:pt>
                <c:pt idx="210">
                  <c:v>1061</c:v>
                </c:pt>
                <c:pt idx="211">
                  <c:v>1053</c:v>
                </c:pt>
                <c:pt idx="212">
                  <c:v>1053</c:v>
                </c:pt>
                <c:pt idx="213">
                  <c:v>1061</c:v>
                </c:pt>
                <c:pt idx="214">
                  <c:v>1050</c:v>
                </c:pt>
                <c:pt idx="215">
                  <c:v>1051</c:v>
                </c:pt>
                <c:pt idx="216">
                  <c:v>1048</c:v>
                </c:pt>
                <c:pt idx="217">
                  <c:v>1077</c:v>
                </c:pt>
                <c:pt idx="218">
                  <c:v>1090</c:v>
                </c:pt>
                <c:pt idx="219">
                  <c:v>1107</c:v>
                </c:pt>
                <c:pt idx="220">
                  <c:v>1108</c:v>
                </c:pt>
                <c:pt idx="221">
                  <c:v>1073</c:v>
                </c:pt>
                <c:pt idx="222">
                  <c:v>1078</c:v>
                </c:pt>
                <c:pt idx="223">
                  <c:v>1071</c:v>
                </c:pt>
                <c:pt idx="224">
                  <c:v>1010</c:v>
                </c:pt>
                <c:pt idx="225">
                  <c:v>1000</c:v>
                </c:pt>
                <c:pt idx="226">
                  <c:v>999</c:v>
                </c:pt>
                <c:pt idx="227">
                  <c:v>990</c:v>
                </c:pt>
                <c:pt idx="228">
                  <c:v>976</c:v>
                </c:pt>
                <c:pt idx="229">
                  <c:v>958</c:v>
                </c:pt>
                <c:pt idx="230">
                  <c:v>958</c:v>
                </c:pt>
                <c:pt idx="231">
                  <c:v>1035</c:v>
                </c:pt>
                <c:pt idx="232">
                  <c:v>1052</c:v>
                </c:pt>
                <c:pt idx="233">
                  <c:v>1078</c:v>
                </c:pt>
                <c:pt idx="234">
                  <c:v>1092</c:v>
                </c:pt>
                <c:pt idx="235">
                  <c:v>1079</c:v>
                </c:pt>
                <c:pt idx="236">
                  <c:v>1074</c:v>
                </c:pt>
                <c:pt idx="237">
                  <c:v>1090</c:v>
                </c:pt>
                <c:pt idx="238">
                  <c:v>1083</c:v>
                </c:pt>
                <c:pt idx="239">
                  <c:v>1071</c:v>
                </c:pt>
                <c:pt idx="240">
                  <c:v>1077</c:v>
                </c:pt>
                <c:pt idx="241">
                  <c:v>1081</c:v>
                </c:pt>
                <c:pt idx="242">
                  <c:v>1063</c:v>
                </c:pt>
                <c:pt idx="243">
                  <c:v>1053</c:v>
                </c:pt>
                <c:pt idx="244">
                  <c:v>1073</c:v>
                </c:pt>
                <c:pt idx="245">
                  <c:v>1004</c:v>
                </c:pt>
                <c:pt idx="246">
                  <c:v>987</c:v>
                </c:pt>
                <c:pt idx="247">
                  <c:v>971</c:v>
                </c:pt>
                <c:pt idx="248">
                  <c:v>985</c:v>
                </c:pt>
                <c:pt idx="249">
                  <c:v>962</c:v>
                </c:pt>
                <c:pt idx="250">
                  <c:v>952</c:v>
                </c:pt>
                <c:pt idx="251">
                  <c:v>955</c:v>
                </c:pt>
                <c:pt idx="252">
                  <c:v>954</c:v>
                </c:pt>
                <c:pt idx="253">
                  <c:v>962</c:v>
                </c:pt>
                <c:pt idx="254">
                  <c:v>966</c:v>
                </c:pt>
                <c:pt idx="255">
                  <c:v>995</c:v>
                </c:pt>
                <c:pt idx="256">
                  <c:v>1000</c:v>
                </c:pt>
                <c:pt idx="257">
                  <c:v>991</c:v>
                </c:pt>
                <c:pt idx="258">
                  <c:v>992</c:v>
                </c:pt>
                <c:pt idx="259">
                  <c:v>1010</c:v>
                </c:pt>
                <c:pt idx="260">
                  <c:v>1022</c:v>
                </c:pt>
                <c:pt idx="261">
                  <c:v>1101</c:v>
                </c:pt>
                <c:pt idx="262">
                  <c:v>1089</c:v>
                </c:pt>
                <c:pt idx="263">
                  <c:v>1096</c:v>
                </c:pt>
                <c:pt idx="264">
                  <c:v>1098</c:v>
                </c:pt>
                <c:pt idx="265">
                  <c:v>1127</c:v>
                </c:pt>
                <c:pt idx="266">
                  <c:v>1134</c:v>
                </c:pt>
                <c:pt idx="267">
                  <c:v>1125</c:v>
                </c:pt>
                <c:pt idx="268">
                  <c:v>1146</c:v>
                </c:pt>
                <c:pt idx="269">
                  <c:v>1140</c:v>
                </c:pt>
                <c:pt idx="270">
                  <c:v>1119</c:v>
                </c:pt>
                <c:pt idx="271">
                  <c:v>1110</c:v>
                </c:pt>
                <c:pt idx="272">
                  <c:v>1132</c:v>
                </c:pt>
                <c:pt idx="273">
                  <c:v>1148</c:v>
                </c:pt>
                <c:pt idx="274">
                  <c:v>1143</c:v>
                </c:pt>
                <c:pt idx="275">
                  <c:v>1157</c:v>
                </c:pt>
                <c:pt idx="276">
                  <c:v>1169</c:v>
                </c:pt>
                <c:pt idx="277">
                  <c:v>1159</c:v>
                </c:pt>
                <c:pt idx="278">
                  <c:v>1154</c:v>
                </c:pt>
                <c:pt idx="279">
                  <c:v>1172</c:v>
                </c:pt>
                <c:pt idx="280">
                  <c:v>1189</c:v>
                </c:pt>
                <c:pt idx="281">
                  <c:v>1198</c:v>
                </c:pt>
                <c:pt idx="282">
                  <c:v>1200</c:v>
                </c:pt>
                <c:pt idx="283">
                  <c:v>1209</c:v>
                </c:pt>
                <c:pt idx="284">
                  <c:v>1193</c:v>
                </c:pt>
                <c:pt idx="285">
                  <c:v>1194</c:v>
                </c:pt>
                <c:pt idx="286">
                  <c:v>1210</c:v>
                </c:pt>
                <c:pt idx="287">
                  <c:v>1213</c:v>
                </c:pt>
                <c:pt idx="288">
                  <c:v>1210</c:v>
                </c:pt>
                <c:pt idx="289">
                  <c:v>1228</c:v>
                </c:pt>
                <c:pt idx="290">
                  <c:v>1241</c:v>
                </c:pt>
                <c:pt idx="291">
                  <c:v>1242</c:v>
                </c:pt>
                <c:pt idx="292">
                  <c:v>1235</c:v>
                </c:pt>
                <c:pt idx="293">
                  <c:v>1271</c:v>
                </c:pt>
                <c:pt idx="294">
                  <c:v>1264</c:v>
                </c:pt>
                <c:pt idx="295">
                  <c:v>1280</c:v>
                </c:pt>
                <c:pt idx="296">
                  <c:v>1282</c:v>
                </c:pt>
                <c:pt idx="297">
                  <c:v>1252</c:v>
                </c:pt>
                <c:pt idx="298">
                  <c:v>1229</c:v>
                </c:pt>
                <c:pt idx="299">
                  <c:v>1214</c:v>
                </c:pt>
                <c:pt idx="300">
                  <c:v>1217</c:v>
                </c:pt>
                <c:pt idx="301">
                  <c:v>1213</c:v>
                </c:pt>
                <c:pt idx="302">
                  <c:v>1234</c:v>
                </c:pt>
                <c:pt idx="303">
                  <c:v>1212</c:v>
                </c:pt>
                <c:pt idx="304">
                  <c:v>1206</c:v>
                </c:pt>
                <c:pt idx="305">
                  <c:v>1159</c:v>
                </c:pt>
                <c:pt idx="306">
                  <c:v>1129</c:v>
                </c:pt>
                <c:pt idx="307">
                  <c:v>1125</c:v>
                </c:pt>
                <c:pt idx="308">
                  <c:v>1129</c:v>
                </c:pt>
                <c:pt idx="309">
                  <c:v>1137</c:v>
                </c:pt>
                <c:pt idx="310">
                  <c:v>1134</c:v>
                </c:pt>
                <c:pt idx="311">
                  <c:v>1047</c:v>
                </c:pt>
                <c:pt idx="312">
                  <c:v>1026</c:v>
                </c:pt>
                <c:pt idx="313">
                  <c:v>1010</c:v>
                </c:pt>
                <c:pt idx="314">
                  <c:v>1031</c:v>
                </c:pt>
                <c:pt idx="315">
                  <c:v>1033</c:v>
                </c:pt>
                <c:pt idx="316">
                  <c:v>1050</c:v>
                </c:pt>
                <c:pt idx="317">
                  <c:v>1063</c:v>
                </c:pt>
                <c:pt idx="318">
                  <c:v>1063</c:v>
                </c:pt>
                <c:pt idx="319">
                  <c:v>1049</c:v>
                </c:pt>
                <c:pt idx="320">
                  <c:v>1043</c:v>
                </c:pt>
                <c:pt idx="321">
                  <c:v>1074</c:v>
                </c:pt>
                <c:pt idx="322">
                  <c:v>1063</c:v>
                </c:pt>
                <c:pt idx="323">
                  <c:v>1060</c:v>
                </c:pt>
                <c:pt idx="324">
                  <c:v>1072</c:v>
                </c:pt>
                <c:pt idx="325">
                  <c:v>1148</c:v>
                </c:pt>
                <c:pt idx="326">
                  <c:v>1139</c:v>
                </c:pt>
                <c:pt idx="327">
                  <c:v>1152</c:v>
                </c:pt>
                <c:pt idx="328">
                  <c:v>1194</c:v>
                </c:pt>
                <c:pt idx="329">
                  <c:v>1213</c:v>
                </c:pt>
                <c:pt idx="330">
                  <c:v>1223</c:v>
                </c:pt>
                <c:pt idx="331">
                  <c:v>1219</c:v>
                </c:pt>
                <c:pt idx="332">
                  <c:v>1213</c:v>
                </c:pt>
                <c:pt idx="333">
                  <c:v>1181</c:v>
                </c:pt>
                <c:pt idx="334">
                  <c:v>1179</c:v>
                </c:pt>
                <c:pt idx="335">
                  <c:v>1199</c:v>
                </c:pt>
                <c:pt idx="336">
                  <c:v>1198</c:v>
                </c:pt>
                <c:pt idx="337">
                  <c:v>1222</c:v>
                </c:pt>
                <c:pt idx="338">
                  <c:v>1254</c:v>
                </c:pt>
                <c:pt idx="339">
                  <c:v>1270</c:v>
                </c:pt>
                <c:pt idx="340">
                  <c:v>1244</c:v>
                </c:pt>
                <c:pt idx="341">
                  <c:v>1227</c:v>
                </c:pt>
                <c:pt idx="342">
                  <c:v>1221</c:v>
                </c:pt>
                <c:pt idx="343">
                  <c:v>1128</c:v>
                </c:pt>
                <c:pt idx="344">
                  <c:v>1229</c:v>
                </c:pt>
                <c:pt idx="345">
                  <c:v>1252</c:v>
                </c:pt>
                <c:pt idx="346">
                  <c:v>1252</c:v>
                </c:pt>
                <c:pt idx="347">
                  <c:v>1224</c:v>
                </c:pt>
                <c:pt idx="348">
                  <c:v>1223</c:v>
                </c:pt>
                <c:pt idx="349">
                  <c:v>1250</c:v>
                </c:pt>
                <c:pt idx="350">
                  <c:v>1237</c:v>
                </c:pt>
                <c:pt idx="351">
                  <c:v>1242</c:v>
                </c:pt>
                <c:pt idx="352">
                  <c:v>1243</c:v>
                </c:pt>
                <c:pt idx="353">
                  <c:v>1254</c:v>
                </c:pt>
                <c:pt idx="354">
                  <c:v>1214</c:v>
                </c:pt>
                <c:pt idx="355">
                  <c:v>1186</c:v>
                </c:pt>
                <c:pt idx="356">
                  <c:v>1110</c:v>
                </c:pt>
                <c:pt idx="357">
                  <c:v>1191</c:v>
                </c:pt>
                <c:pt idx="358">
                  <c:v>1215</c:v>
                </c:pt>
                <c:pt idx="359">
                  <c:v>1202</c:v>
                </c:pt>
                <c:pt idx="360">
                  <c:v>1200</c:v>
                </c:pt>
                <c:pt idx="361">
                  <c:v>1201</c:v>
                </c:pt>
                <c:pt idx="362">
                  <c:v>1190</c:v>
                </c:pt>
                <c:pt idx="363">
                  <c:v>1212</c:v>
                </c:pt>
                <c:pt idx="364">
                  <c:v>1203</c:v>
                </c:pt>
                <c:pt idx="365">
                  <c:v>1213</c:v>
                </c:pt>
                <c:pt idx="366">
                  <c:v>1214</c:v>
                </c:pt>
                <c:pt idx="367">
                  <c:v>1229</c:v>
                </c:pt>
                <c:pt idx="368">
                  <c:v>1228</c:v>
                </c:pt>
                <c:pt idx="369">
                  <c:v>1217</c:v>
                </c:pt>
                <c:pt idx="370">
                  <c:v>1236</c:v>
                </c:pt>
                <c:pt idx="371">
                  <c:v>1226</c:v>
                </c:pt>
                <c:pt idx="372">
                  <c:v>1198</c:v>
                </c:pt>
                <c:pt idx="373">
                  <c:v>1187</c:v>
                </c:pt>
                <c:pt idx="374">
                  <c:v>1201</c:v>
                </c:pt>
                <c:pt idx="375">
                  <c:v>1188</c:v>
                </c:pt>
                <c:pt idx="376">
                  <c:v>1162</c:v>
                </c:pt>
                <c:pt idx="377">
                  <c:v>1176</c:v>
                </c:pt>
                <c:pt idx="378">
                  <c:v>1175</c:v>
                </c:pt>
                <c:pt idx="379">
                  <c:v>1164</c:v>
                </c:pt>
                <c:pt idx="380">
                  <c:v>1141</c:v>
                </c:pt>
                <c:pt idx="381">
                  <c:v>1162</c:v>
                </c:pt>
                <c:pt idx="382">
                  <c:v>1143</c:v>
                </c:pt>
                <c:pt idx="383">
                  <c:v>1131</c:v>
                </c:pt>
                <c:pt idx="384">
                  <c:v>1142</c:v>
                </c:pt>
                <c:pt idx="385">
                  <c:v>1136</c:v>
                </c:pt>
                <c:pt idx="386">
                  <c:v>1118</c:v>
                </c:pt>
                <c:pt idx="387">
                  <c:v>1123</c:v>
                </c:pt>
                <c:pt idx="388">
                  <c:v>1118</c:v>
                </c:pt>
                <c:pt idx="389">
                  <c:v>1054</c:v>
                </c:pt>
                <c:pt idx="390">
                  <c:v>1011</c:v>
                </c:pt>
                <c:pt idx="391">
                  <c:v>977</c:v>
                </c:pt>
                <c:pt idx="392">
                  <c:v>949</c:v>
                </c:pt>
                <c:pt idx="393">
                  <c:v>895</c:v>
                </c:pt>
                <c:pt idx="394">
                  <c:v>740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F038-4B81-A5B2-16440CA4F735}"/>
            </c:ext>
          </c:extLst>
        </c:ser>
        <c:ser>
          <c:idx val="21"/>
          <c:order val="9"/>
          <c:tx>
            <c:strRef>
              <c:f>'cat2'!$K$1</c:f>
              <c:strCache>
                <c:ptCount val="1"/>
                <c:pt idx="0">
                  <c:v>J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'cat2'!$K$2:$K$396</c:f>
              <c:numCache>
                <c:formatCode>General</c:formatCode>
                <c:ptCount val="395"/>
                <c:pt idx="0">
                  <c:v>3347</c:v>
                </c:pt>
                <c:pt idx="1">
                  <c:v>4009</c:v>
                </c:pt>
                <c:pt idx="2">
                  <c:v>4252</c:v>
                </c:pt>
                <c:pt idx="3">
                  <c:v>4476</c:v>
                </c:pt>
                <c:pt idx="4">
                  <c:v>4541</c:v>
                </c:pt>
                <c:pt idx="5">
                  <c:v>4615</c:v>
                </c:pt>
                <c:pt idx="6">
                  <c:v>4783</c:v>
                </c:pt>
                <c:pt idx="7">
                  <c:v>4859</c:v>
                </c:pt>
                <c:pt idx="8">
                  <c:v>4953</c:v>
                </c:pt>
                <c:pt idx="9">
                  <c:v>5045</c:v>
                </c:pt>
                <c:pt idx="10">
                  <c:v>5032</c:v>
                </c:pt>
                <c:pt idx="11">
                  <c:v>5044</c:v>
                </c:pt>
                <c:pt idx="12">
                  <c:v>5019</c:v>
                </c:pt>
                <c:pt idx="13">
                  <c:v>5147</c:v>
                </c:pt>
                <c:pt idx="14">
                  <c:v>5206</c:v>
                </c:pt>
                <c:pt idx="15">
                  <c:v>5228</c:v>
                </c:pt>
                <c:pt idx="16">
                  <c:v>5250</c:v>
                </c:pt>
                <c:pt idx="17">
                  <c:v>5257</c:v>
                </c:pt>
                <c:pt idx="18">
                  <c:v>5188</c:v>
                </c:pt>
                <c:pt idx="19">
                  <c:v>5175</c:v>
                </c:pt>
                <c:pt idx="20">
                  <c:v>5224</c:v>
                </c:pt>
                <c:pt idx="21">
                  <c:v>5209</c:v>
                </c:pt>
                <c:pt idx="22">
                  <c:v>5192</c:v>
                </c:pt>
                <c:pt idx="23">
                  <c:v>5145</c:v>
                </c:pt>
                <c:pt idx="24">
                  <c:v>5148</c:v>
                </c:pt>
                <c:pt idx="25">
                  <c:v>5129</c:v>
                </c:pt>
                <c:pt idx="26">
                  <c:v>5101</c:v>
                </c:pt>
                <c:pt idx="27">
                  <c:v>5143</c:v>
                </c:pt>
                <c:pt idx="28">
                  <c:v>5130</c:v>
                </c:pt>
                <c:pt idx="29">
                  <c:v>5170</c:v>
                </c:pt>
                <c:pt idx="30">
                  <c:v>5211</c:v>
                </c:pt>
                <c:pt idx="31">
                  <c:v>5217</c:v>
                </c:pt>
                <c:pt idx="32">
                  <c:v>5168</c:v>
                </c:pt>
                <c:pt idx="33">
                  <c:v>5150</c:v>
                </c:pt>
                <c:pt idx="34">
                  <c:v>5208</c:v>
                </c:pt>
                <c:pt idx="35">
                  <c:v>5238</c:v>
                </c:pt>
                <c:pt idx="36">
                  <c:v>5251</c:v>
                </c:pt>
                <c:pt idx="37">
                  <c:v>5289</c:v>
                </c:pt>
                <c:pt idx="38">
                  <c:v>5328</c:v>
                </c:pt>
                <c:pt idx="39">
                  <c:v>5248</c:v>
                </c:pt>
                <c:pt idx="40">
                  <c:v>5272</c:v>
                </c:pt>
                <c:pt idx="41">
                  <c:v>5395</c:v>
                </c:pt>
                <c:pt idx="42">
                  <c:v>5453</c:v>
                </c:pt>
                <c:pt idx="43">
                  <c:v>5489</c:v>
                </c:pt>
                <c:pt idx="44">
                  <c:v>5473</c:v>
                </c:pt>
                <c:pt idx="45">
                  <c:v>5440</c:v>
                </c:pt>
                <c:pt idx="46">
                  <c:v>5398</c:v>
                </c:pt>
                <c:pt idx="47">
                  <c:v>5392</c:v>
                </c:pt>
                <c:pt idx="48">
                  <c:v>5415</c:v>
                </c:pt>
                <c:pt idx="49">
                  <c:v>5457</c:v>
                </c:pt>
                <c:pt idx="50">
                  <c:v>5456</c:v>
                </c:pt>
                <c:pt idx="51">
                  <c:v>5454</c:v>
                </c:pt>
                <c:pt idx="52">
                  <c:v>5425</c:v>
                </c:pt>
                <c:pt idx="53">
                  <c:v>5375</c:v>
                </c:pt>
                <c:pt idx="54">
                  <c:v>5351</c:v>
                </c:pt>
                <c:pt idx="55">
                  <c:v>5338</c:v>
                </c:pt>
                <c:pt idx="56">
                  <c:v>5351</c:v>
                </c:pt>
                <c:pt idx="57">
                  <c:v>5361</c:v>
                </c:pt>
                <c:pt idx="58">
                  <c:v>5334</c:v>
                </c:pt>
                <c:pt idx="59">
                  <c:v>5304</c:v>
                </c:pt>
                <c:pt idx="60">
                  <c:v>5251</c:v>
                </c:pt>
                <c:pt idx="61">
                  <c:v>5229</c:v>
                </c:pt>
                <c:pt idx="62">
                  <c:v>5214</c:v>
                </c:pt>
                <c:pt idx="63">
                  <c:v>5270</c:v>
                </c:pt>
                <c:pt idx="64">
                  <c:v>5323</c:v>
                </c:pt>
                <c:pt idx="65">
                  <c:v>5357</c:v>
                </c:pt>
                <c:pt idx="66">
                  <c:v>5396</c:v>
                </c:pt>
                <c:pt idx="67">
                  <c:v>5334</c:v>
                </c:pt>
                <c:pt idx="68">
                  <c:v>5265</c:v>
                </c:pt>
                <c:pt idx="69">
                  <c:v>5326</c:v>
                </c:pt>
                <c:pt idx="70">
                  <c:v>5342</c:v>
                </c:pt>
                <c:pt idx="71">
                  <c:v>5347</c:v>
                </c:pt>
                <c:pt idx="72">
                  <c:v>5357</c:v>
                </c:pt>
                <c:pt idx="73">
                  <c:v>5380</c:v>
                </c:pt>
                <c:pt idx="74">
                  <c:v>5304</c:v>
                </c:pt>
                <c:pt idx="75">
                  <c:v>5290</c:v>
                </c:pt>
                <c:pt idx="76">
                  <c:v>5314</c:v>
                </c:pt>
                <c:pt idx="77">
                  <c:v>5357</c:v>
                </c:pt>
                <c:pt idx="78">
                  <c:v>5345</c:v>
                </c:pt>
                <c:pt idx="79">
                  <c:v>5371</c:v>
                </c:pt>
                <c:pt idx="80">
                  <c:v>5419</c:v>
                </c:pt>
                <c:pt idx="81">
                  <c:v>5409</c:v>
                </c:pt>
                <c:pt idx="82">
                  <c:v>5348</c:v>
                </c:pt>
                <c:pt idx="83">
                  <c:v>5429</c:v>
                </c:pt>
                <c:pt idx="84">
                  <c:v>5522</c:v>
                </c:pt>
                <c:pt idx="85">
                  <c:v>5527</c:v>
                </c:pt>
                <c:pt idx="86">
                  <c:v>5481</c:v>
                </c:pt>
                <c:pt idx="87">
                  <c:v>5446</c:v>
                </c:pt>
                <c:pt idx="88">
                  <c:v>5366</c:v>
                </c:pt>
                <c:pt idx="89">
                  <c:v>5343</c:v>
                </c:pt>
                <c:pt idx="90">
                  <c:v>5410</c:v>
                </c:pt>
                <c:pt idx="91">
                  <c:v>5427</c:v>
                </c:pt>
                <c:pt idx="92">
                  <c:v>5489</c:v>
                </c:pt>
                <c:pt idx="93">
                  <c:v>5525</c:v>
                </c:pt>
                <c:pt idx="94">
                  <c:v>5524</c:v>
                </c:pt>
                <c:pt idx="95">
                  <c:v>5377</c:v>
                </c:pt>
                <c:pt idx="96">
                  <c:v>5332</c:v>
                </c:pt>
                <c:pt idx="97">
                  <c:v>5418</c:v>
                </c:pt>
                <c:pt idx="98">
                  <c:v>5472</c:v>
                </c:pt>
                <c:pt idx="99">
                  <c:v>5572</c:v>
                </c:pt>
                <c:pt idx="100">
                  <c:v>5632</c:v>
                </c:pt>
                <c:pt idx="101">
                  <c:v>5608</c:v>
                </c:pt>
                <c:pt idx="102">
                  <c:v>5544</c:v>
                </c:pt>
                <c:pt idx="103">
                  <c:v>5518</c:v>
                </c:pt>
                <c:pt idx="104">
                  <c:v>5623</c:v>
                </c:pt>
                <c:pt idx="105">
                  <c:v>5606</c:v>
                </c:pt>
                <c:pt idx="106">
                  <c:v>5633</c:v>
                </c:pt>
                <c:pt idx="107">
                  <c:v>5629</c:v>
                </c:pt>
                <c:pt idx="108">
                  <c:v>5646</c:v>
                </c:pt>
                <c:pt idx="109">
                  <c:v>5604</c:v>
                </c:pt>
                <c:pt idx="110">
                  <c:v>5535</c:v>
                </c:pt>
                <c:pt idx="111">
                  <c:v>5601</c:v>
                </c:pt>
                <c:pt idx="112">
                  <c:v>5615</c:v>
                </c:pt>
                <c:pt idx="113">
                  <c:v>5606</c:v>
                </c:pt>
                <c:pt idx="114">
                  <c:v>5637</c:v>
                </c:pt>
                <c:pt idx="115">
                  <c:v>5664</c:v>
                </c:pt>
                <c:pt idx="116">
                  <c:v>5636</c:v>
                </c:pt>
                <c:pt idx="117">
                  <c:v>5626</c:v>
                </c:pt>
                <c:pt idx="118">
                  <c:v>5698</c:v>
                </c:pt>
                <c:pt idx="119">
                  <c:v>5676</c:v>
                </c:pt>
                <c:pt idx="120">
                  <c:v>5667</c:v>
                </c:pt>
                <c:pt idx="121">
                  <c:v>5707</c:v>
                </c:pt>
                <c:pt idx="122">
                  <c:v>5757</c:v>
                </c:pt>
                <c:pt idx="123">
                  <c:v>5705</c:v>
                </c:pt>
                <c:pt idx="124">
                  <c:v>5706</c:v>
                </c:pt>
                <c:pt idx="125">
                  <c:v>5749</c:v>
                </c:pt>
                <c:pt idx="126">
                  <c:v>5714</c:v>
                </c:pt>
                <c:pt idx="127">
                  <c:v>5707</c:v>
                </c:pt>
                <c:pt idx="128">
                  <c:v>5696</c:v>
                </c:pt>
                <c:pt idx="129">
                  <c:v>5679</c:v>
                </c:pt>
                <c:pt idx="130">
                  <c:v>5570</c:v>
                </c:pt>
                <c:pt idx="131">
                  <c:v>5537</c:v>
                </c:pt>
                <c:pt idx="132">
                  <c:v>5598</c:v>
                </c:pt>
                <c:pt idx="133">
                  <c:v>5661</c:v>
                </c:pt>
                <c:pt idx="134">
                  <c:v>5718</c:v>
                </c:pt>
                <c:pt idx="135">
                  <c:v>5729</c:v>
                </c:pt>
                <c:pt idx="136">
                  <c:v>5709</c:v>
                </c:pt>
                <c:pt idx="137">
                  <c:v>5610</c:v>
                </c:pt>
                <c:pt idx="138">
                  <c:v>5583</c:v>
                </c:pt>
                <c:pt idx="139">
                  <c:v>5633</c:v>
                </c:pt>
                <c:pt idx="140">
                  <c:v>5646</c:v>
                </c:pt>
                <c:pt idx="141">
                  <c:v>5693</c:v>
                </c:pt>
                <c:pt idx="142">
                  <c:v>5691</c:v>
                </c:pt>
                <c:pt idx="143">
                  <c:v>5707</c:v>
                </c:pt>
                <c:pt idx="144">
                  <c:v>5643</c:v>
                </c:pt>
                <c:pt idx="145">
                  <c:v>5582</c:v>
                </c:pt>
                <c:pt idx="146">
                  <c:v>5683</c:v>
                </c:pt>
                <c:pt idx="147">
                  <c:v>5731</c:v>
                </c:pt>
                <c:pt idx="148">
                  <c:v>5761</c:v>
                </c:pt>
                <c:pt idx="149">
                  <c:v>5796</c:v>
                </c:pt>
                <c:pt idx="150">
                  <c:v>5767</c:v>
                </c:pt>
                <c:pt idx="151">
                  <c:v>5701</c:v>
                </c:pt>
                <c:pt idx="152">
                  <c:v>5635</c:v>
                </c:pt>
                <c:pt idx="153">
                  <c:v>5746</c:v>
                </c:pt>
                <c:pt idx="154">
                  <c:v>5756</c:v>
                </c:pt>
                <c:pt idx="155">
                  <c:v>5811</c:v>
                </c:pt>
                <c:pt idx="156">
                  <c:v>5827</c:v>
                </c:pt>
                <c:pt idx="157">
                  <c:v>5839</c:v>
                </c:pt>
                <c:pt idx="158">
                  <c:v>5746</c:v>
                </c:pt>
                <c:pt idx="159">
                  <c:v>5714</c:v>
                </c:pt>
                <c:pt idx="160">
                  <c:v>5815</c:v>
                </c:pt>
                <c:pt idx="161">
                  <c:v>5812</c:v>
                </c:pt>
                <c:pt idx="162">
                  <c:v>5848</c:v>
                </c:pt>
                <c:pt idx="163">
                  <c:v>5875</c:v>
                </c:pt>
                <c:pt idx="164">
                  <c:v>5863</c:v>
                </c:pt>
                <c:pt idx="165">
                  <c:v>5461</c:v>
                </c:pt>
                <c:pt idx="166">
                  <c:v>5312</c:v>
                </c:pt>
                <c:pt idx="167">
                  <c:v>5266</c:v>
                </c:pt>
                <c:pt idx="168">
                  <c:v>5307</c:v>
                </c:pt>
                <c:pt idx="169">
                  <c:v>5337</c:v>
                </c:pt>
                <c:pt idx="170">
                  <c:v>5310</c:v>
                </c:pt>
                <c:pt idx="171">
                  <c:v>5288</c:v>
                </c:pt>
                <c:pt idx="172">
                  <c:v>5226</c:v>
                </c:pt>
                <c:pt idx="173">
                  <c:v>5181</c:v>
                </c:pt>
                <c:pt idx="174">
                  <c:v>5260</c:v>
                </c:pt>
                <c:pt idx="175">
                  <c:v>5301</c:v>
                </c:pt>
                <c:pt idx="176">
                  <c:v>5312</c:v>
                </c:pt>
                <c:pt idx="177">
                  <c:v>4869</c:v>
                </c:pt>
                <c:pt idx="178">
                  <c:v>4741</c:v>
                </c:pt>
                <c:pt idx="179">
                  <c:v>4649</c:v>
                </c:pt>
                <c:pt idx="180">
                  <c:v>4592</c:v>
                </c:pt>
                <c:pt idx="181">
                  <c:v>4602</c:v>
                </c:pt>
                <c:pt idx="182">
                  <c:v>4614</c:v>
                </c:pt>
                <c:pt idx="183">
                  <c:v>4595</c:v>
                </c:pt>
                <c:pt idx="184">
                  <c:v>4609</c:v>
                </c:pt>
                <c:pt idx="185">
                  <c:v>4579</c:v>
                </c:pt>
                <c:pt idx="186">
                  <c:v>4503</c:v>
                </c:pt>
                <c:pt idx="187">
                  <c:v>4496</c:v>
                </c:pt>
                <c:pt idx="188">
                  <c:v>4567</c:v>
                </c:pt>
                <c:pt idx="189">
                  <c:v>5475</c:v>
                </c:pt>
                <c:pt idx="190">
                  <c:v>5671</c:v>
                </c:pt>
                <c:pt idx="191">
                  <c:v>5733</c:v>
                </c:pt>
                <c:pt idx="192">
                  <c:v>5838</c:v>
                </c:pt>
                <c:pt idx="193">
                  <c:v>5767</c:v>
                </c:pt>
                <c:pt idx="194">
                  <c:v>5748</c:v>
                </c:pt>
                <c:pt idx="195">
                  <c:v>5854</c:v>
                </c:pt>
                <c:pt idx="196">
                  <c:v>5869</c:v>
                </c:pt>
                <c:pt idx="197">
                  <c:v>5909</c:v>
                </c:pt>
                <c:pt idx="198">
                  <c:v>5914</c:v>
                </c:pt>
                <c:pt idx="199">
                  <c:v>5920</c:v>
                </c:pt>
                <c:pt idx="200">
                  <c:v>5809</c:v>
                </c:pt>
                <c:pt idx="201">
                  <c:v>5772</c:v>
                </c:pt>
                <c:pt idx="202">
                  <c:v>5852</c:v>
                </c:pt>
                <c:pt idx="203">
                  <c:v>5870</c:v>
                </c:pt>
                <c:pt idx="204">
                  <c:v>5897</c:v>
                </c:pt>
                <c:pt idx="205">
                  <c:v>5910</c:v>
                </c:pt>
                <c:pt idx="206">
                  <c:v>5924</c:v>
                </c:pt>
                <c:pt idx="207">
                  <c:v>5859</c:v>
                </c:pt>
                <c:pt idx="208">
                  <c:v>5832</c:v>
                </c:pt>
                <c:pt idx="209">
                  <c:v>5855</c:v>
                </c:pt>
                <c:pt idx="210">
                  <c:v>5924</c:v>
                </c:pt>
                <c:pt idx="211">
                  <c:v>5875</c:v>
                </c:pt>
                <c:pt idx="212">
                  <c:v>5906</c:v>
                </c:pt>
                <c:pt idx="213">
                  <c:v>5872</c:v>
                </c:pt>
                <c:pt idx="214">
                  <c:v>5790</c:v>
                </c:pt>
                <c:pt idx="215">
                  <c:v>5756</c:v>
                </c:pt>
                <c:pt idx="216">
                  <c:v>5841</c:v>
                </c:pt>
                <c:pt idx="217">
                  <c:v>5909</c:v>
                </c:pt>
                <c:pt idx="218">
                  <c:v>5890</c:v>
                </c:pt>
                <c:pt idx="219">
                  <c:v>5834</c:v>
                </c:pt>
                <c:pt idx="220">
                  <c:v>5837</c:v>
                </c:pt>
                <c:pt idx="221">
                  <c:v>5728</c:v>
                </c:pt>
                <c:pt idx="222">
                  <c:v>5650</c:v>
                </c:pt>
                <c:pt idx="223">
                  <c:v>5745</c:v>
                </c:pt>
                <c:pt idx="224">
                  <c:v>5291</c:v>
                </c:pt>
                <c:pt idx="225">
                  <c:v>5185</c:v>
                </c:pt>
                <c:pt idx="226">
                  <c:v>5143</c:v>
                </c:pt>
                <c:pt idx="227">
                  <c:v>5131</c:v>
                </c:pt>
                <c:pt idx="228">
                  <c:v>5071</c:v>
                </c:pt>
                <c:pt idx="229">
                  <c:v>5047</c:v>
                </c:pt>
                <c:pt idx="230">
                  <c:v>5121</c:v>
                </c:pt>
                <c:pt idx="231">
                  <c:v>5581</c:v>
                </c:pt>
                <c:pt idx="232">
                  <c:v>5723</c:v>
                </c:pt>
                <c:pt idx="233">
                  <c:v>5780</c:v>
                </c:pt>
                <c:pt idx="234">
                  <c:v>5823</c:v>
                </c:pt>
                <c:pt idx="235">
                  <c:v>5792</c:v>
                </c:pt>
                <c:pt idx="236">
                  <c:v>5764</c:v>
                </c:pt>
                <c:pt idx="237">
                  <c:v>5863</c:v>
                </c:pt>
                <c:pt idx="238">
                  <c:v>5942</c:v>
                </c:pt>
                <c:pt idx="239">
                  <c:v>5979</c:v>
                </c:pt>
                <c:pt idx="240">
                  <c:v>5975</c:v>
                </c:pt>
                <c:pt idx="241">
                  <c:v>5928</c:v>
                </c:pt>
                <c:pt idx="242">
                  <c:v>5805</c:v>
                </c:pt>
                <c:pt idx="243">
                  <c:v>5735</c:v>
                </c:pt>
                <c:pt idx="244">
                  <c:v>5723</c:v>
                </c:pt>
                <c:pt idx="245">
                  <c:v>5274</c:v>
                </c:pt>
                <c:pt idx="246">
                  <c:v>5167</c:v>
                </c:pt>
                <c:pt idx="247">
                  <c:v>5160</c:v>
                </c:pt>
                <c:pt idx="248">
                  <c:v>5169</c:v>
                </c:pt>
                <c:pt idx="249">
                  <c:v>5092</c:v>
                </c:pt>
                <c:pt idx="250">
                  <c:v>5043</c:v>
                </c:pt>
                <c:pt idx="251">
                  <c:v>5106</c:v>
                </c:pt>
                <c:pt idx="252">
                  <c:v>5139</c:v>
                </c:pt>
                <c:pt idx="253">
                  <c:v>5136</c:v>
                </c:pt>
                <c:pt idx="254">
                  <c:v>5169</c:v>
                </c:pt>
                <c:pt idx="255">
                  <c:v>5168</c:v>
                </c:pt>
                <c:pt idx="256">
                  <c:v>5145</c:v>
                </c:pt>
                <c:pt idx="257">
                  <c:v>5140</c:v>
                </c:pt>
                <c:pt idx="258">
                  <c:v>5197</c:v>
                </c:pt>
                <c:pt idx="259">
                  <c:v>5236</c:v>
                </c:pt>
                <c:pt idx="260">
                  <c:v>5292</c:v>
                </c:pt>
                <c:pt idx="261">
                  <c:v>5727</c:v>
                </c:pt>
                <c:pt idx="262">
                  <c:v>5829</c:v>
                </c:pt>
                <c:pt idx="263">
                  <c:v>5762</c:v>
                </c:pt>
                <c:pt idx="264">
                  <c:v>5754</c:v>
                </c:pt>
                <c:pt idx="265">
                  <c:v>5838</c:v>
                </c:pt>
                <c:pt idx="266">
                  <c:v>5910</c:v>
                </c:pt>
                <c:pt idx="267">
                  <c:v>6028</c:v>
                </c:pt>
                <c:pt idx="268">
                  <c:v>6062</c:v>
                </c:pt>
                <c:pt idx="269">
                  <c:v>6096</c:v>
                </c:pt>
                <c:pt idx="270">
                  <c:v>6037</c:v>
                </c:pt>
                <c:pt idx="271">
                  <c:v>6005</c:v>
                </c:pt>
                <c:pt idx="272">
                  <c:v>6126</c:v>
                </c:pt>
                <c:pt idx="273">
                  <c:v>6181</c:v>
                </c:pt>
                <c:pt idx="274">
                  <c:v>6158</c:v>
                </c:pt>
                <c:pt idx="275">
                  <c:v>6131</c:v>
                </c:pt>
                <c:pt idx="276">
                  <c:v>6144</c:v>
                </c:pt>
                <c:pt idx="277">
                  <c:v>6051</c:v>
                </c:pt>
                <c:pt idx="278">
                  <c:v>5982</c:v>
                </c:pt>
                <c:pt idx="279">
                  <c:v>6028</c:v>
                </c:pt>
                <c:pt idx="280">
                  <c:v>6041</c:v>
                </c:pt>
                <c:pt idx="281">
                  <c:v>6023</c:v>
                </c:pt>
                <c:pt idx="282">
                  <c:v>6067</c:v>
                </c:pt>
                <c:pt idx="283">
                  <c:v>6125</c:v>
                </c:pt>
                <c:pt idx="284">
                  <c:v>6093</c:v>
                </c:pt>
                <c:pt idx="285">
                  <c:v>6044</c:v>
                </c:pt>
                <c:pt idx="286">
                  <c:v>6160</c:v>
                </c:pt>
                <c:pt idx="287">
                  <c:v>6236</c:v>
                </c:pt>
                <c:pt idx="288">
                  <c:v>6289</c:v>
                </c:pt>
                <c:pt idx="289">
                  <c:v>6355</c:v>
                </c:pt>
                <c:pt idx="290">
                  <c:v>6394</c:v>
                </c:pt>
                <c:pt idx="291">
                  <c:v>6332</c:v>
                </c:pt>
                <c:pt idx="292">
                  <c:v>6308</c:v>
                </c:pt>
                <c:pt idx="293">
                  <c:v>6462</c:v>
                </c:pt>
                <c:pt idx="294">
                  <c:v>6534</c:v>
                </c:pt>
                <c:pt idx="295">
                  <c:v>6566</c:v>
                </c:pt>
                <c:pt idx="296">
                  <c:v>6555</c:v>
                </c:pt>
                <c:pt idx="297">
                  <c:v>6578</c:v>
                </c:pt>
                <c:pt idx="298">
                  <c:v>6438</c:v>
                </c:pt>
                <c:pt idx="299">
                  <c:v>6375</c:v>
                </c:pt>
                <c:pt idx="300">
                  <c:v>6399</c:v>
                </c:pt>
                <c:pt idx="301">
                  <c:v>6399</c:v>
                </c:pt>
                <c:pt idx="302">
                  <c:v>6349</c:v>
                </c:pt>
                <c:pt idx="303">
                  <c:v>6262</c:v>
                </c:pt>
                <c:pt idx="304">
                  <c:v>6135</c:v>
                </c:pt>
                <c:pt idx="305">
                  <c:v>5849</c:v>
                </c:pt>
                <c:pt idx="306">
                  <c:v>5684</c:v>
                </c:pt>
                <c:pt idx="307">
                  <c:v>5649</c:v>
                </c:pt>
                <c:pt idx="308">
                  <c:v>5673</c:v>
                </c:pt>
                <c:pt idx="309">
                  <c:v>5664</c:v>
                </c:pt>
                <c:pt idx="310">
                  <c:v>5701</c:v>
                </c:pt>
                <c:pt idx="311">
                  <c:v>5348</c:v>
                </c:pt>
                <c:pt idx="312">
                  <c:v>5205</c:v>
                </c:pt>
                <c:pt idx="313">
                  <c:v>5140</c:v>
                </c:pt>
                <c:pt idx="314">
                  <c:v>5206</c:v>
                </c:pt>
                <c:pt idx="315">
                  <c:v>5219</c:v>
                </c:pt>
                <c:pt idx="316">
                  <c:v>5263</c:v>
                </c:pt>
                <c:pt idx="317">
                  <c:v>5247</c:v>
                </c:pt>
                <c:pt idx="318">
                  <c:v>5261</c:v>
                </c:pt>
                <c:pt idx="319">
                  <c:v>5181</c:v>
                </c:pt>
                <c:pt idx="320">
                  <c:v>5099</c:v>
                </c:pt>
                <c:pt idx="321">
                  <c:v>5174</c:v>
                </c:pt>
                <c:pt idx="322">
                  <c:v>5149</c:v>
                </c:pt>
                <c:pt idx="323">
                  <c:v>5161</c:v>
                </c:pt>
                <c:pt idx="324">
                  <c:v>5146</c:v>
                </c:pt>
                <c:pt idx="325">
                  <c:v>5522</c:v>
                </c:pt>
                <c:pt idx="326">
                  <c:v>5565</c:v>
                </c:pt>
                <c:pt idx="327">
                  <c:v>5562</c:v>
                </c:pt>
                <c:pt idx="328">
                  <c:v>5695</c:v>
                </c:pt>
                <c:pt idx="329">
                  <c:v>5807</c:v>
                </c:pt>
                <c:pt idx="330">
                  <c:v>5857</c:v>
                </c:pt>
                <c:pt idx="331">
                  <c:v>5927</c:v>
                </c:pt>
                <c:pt idx="332">
                  <c:v>5899</c:v>
                </c:pt>
                <c:pt idx="333">
                  <c:v>5783</c:v>
                </c:pt>
                <c:pt idx="334">
                  <c:v>5760</c:v>
                </c:pt>
                <c:pt idx="335">
                  <c:v>5867</c:v>
                </c:pt>
                <c:pt idx="336">
                  <c:v>5886</c:v>
                </c:pt>
                <c:pt idx="337">
                  <c:v>5910</c:v>
                </c:pt>
                <c:pt idx="338">
                  <c:v>5961</c:v>
                </c:pt>
                <c:pt idx="339">
                  <c:v>5950</c:v>
                </c:pt>
                <c:pt idx="340">
                  <c:v>5835</c:v>
                </c:pt>
                <c:pt idx="341">
                  <c:v>5793</c:v>
                </c:pt>
                <c:pt idx="342">
                  <c:v>5807</c:v>
                </c:pt>
                <c:pt idx="343">
                  <c:v>5411</c:v>
                </c:pt>
                <c:pt idx="344">
                  <c:v>5806</c:v>
                </c:pt>
                <c:pt idx="345">
                  <c:v>5883</c:v>
                </c:pt>
                <c:pt idx="346">
                  <c:v>5945</c:v>
                </c:pt>
                <c:pt idx="347">
                  <c:v>5860</c:v>
                </c:pt>
                <c:pt idx="348">
                  <c:v>5820</c:v>
                </c:pt>
                <c:pt idx="349">
                  <c:v>5950</c:v>
                </c:pt>
                <c:pt idx="350">
                  <c:v>5968</c:v>
                </c:pt>
                <c:pt idx="351">
                  <c:v>6003</c:v>
                </c:pt>
                <c:pt idx="352">
                  <c:v>6050</c:v>
                </c:pt>
                <c:pt idx="353">
                  <c:v>6055</c:v>
                </c:pt>
                <c:pt idx="354">
                  <c:v>5921</c:v>
                </c:pt>
                <c:pt idx="355">
                  <c:v>5848</c:v>
                </c:pt>
                <c:pt idx="356">
                  <c:v>5425</c:v>
                </c:pt>
                <c:pt idx="357">
                  <c:v>5785</c:v>
                </c:pt>
                <c:pt idx="358">
                  <c:v>5837</c:v>
                </c:pt>
                <c:pt idx="359">
                  <c:v>5789</c:v>
                </c:pt>
                <c:pt idx="360">
                  <c:v>5820</c:v>
                </c:pt>
                <c:pt idx="361">
                  <c:v>5715</c:v>
                </c:pt>
                <c:pt idx="362">
                  <c:v>5647</c:v>
                </c:pt>
                <c:pt idx="363">
                  <c:v>5729</c:v>
                </c:pt>
                <c:pt idx="364">
                  <c:v>5764</c:v>
                </c:pt>
                <c:pt idx="365">
                  <c:v>5855</c:v>
                </c:pt>
                <c:pt idx="366">
                  <c:v>5861</c:v>
                </c:pt>
                <c:pt idx="367">
                  <c:v>5939</c:v>
                </c:pt>
                <c:pt idx="368">
                  <c:v>5875</c:v>
                </c:pt>
                <c:pt idx="369">
                  <c:v>5821</c:v>
                </c:pt>
                <c:pt idx="370">
                  <c:v>5874</c:v>
                </c:pt>
                <c:pt idx="371">
                  <c:v>5827</c:v>
                </c:pt>
                <c:pt idx="372">
                  <c:v>5742</c:v>
                </c:pt>
                <c:pt idx="373">
                  <c:v>5680</c:v>
                </c:pt>
                <c:pt idx="374">
                  <c:v>5622</c:v>
                </c:pt>
                <c:pt idx="375">
                  <c:v>5550</c:v>
                </c:pt>
                <c:pt idx="376">
                  <c:v>5464</c:v>
                </c:pt>
                <c:pt idx="377">
                  <c:v>5566</c:v>
                </c:pt>
                <c:pt idx="378">
                  <c:v>5602</c:v>
                </c:pt>
                <c:pt idx="379">
                  <c:v>5606</c:v>
                </c:pt>
                <c:pt idx="380">
                  <c:v>5550</c:v>
                </c:pt>
                <c:pt idx="381">
                  <c:v>5671</c:v>
                </c:pt>
                <c:pt idx="382">
                  <c:v>5587</c:v>
                </c:pt>
                <c:pt idx="383">
                  <c:v>5528</c:v>
                </c:pt>
                <c:pt idx="384">
                  <c:v>5582</c:v>
                </c:pt>
                <c:pt idx="385">
                  <c:v>5554</c:v>
                </c:pt>
                <c:pt idx="386">
                  <c:v>5460</c:v>
                </c:pt>
                <c:pt idx="387">
                  <c:v>5337</c:v>
                </c:pt>
                <c:pt idx="388">
                  <c:v>5259</c:v>
                </c:pt>
                <c:pt idx="389">
                  <c:v>5111</c:v>
                </c:pt>
                <c:pt idx="390">
                  <c:v>4960</c:v>
                </c:pt>
                <c:pt idx="391">
                  <c:v>4884</c:v>
                </c:pt>
                <c:pt idx="392">
                  <c:v>4662</c:v>
                </c:pt>
                <c:pt idx="393">
                  <c:v>4293</c:v>
                </c:pt>
                <c:pt idx="394">
                  <c:v>3525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9-F038-4B81-A5B2-16440CA4F735}"/>
            </c:ext>
          </c:extLst>
        </c:ser>
        <c:ser>
          <c:idx val="22"/>
          <c:order val="10"/>
          <c:tx>
            <c:strRef>
              <c:f>'cat2'!$L$1</c:f>
              <c:strCache>
                <c:ptCount val="1"/>
                <c:pt idx="0">
                  <c:v>K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'cat2'!$L$2:$L$396</c:f>
              <c:numCache>
                <c:formatCode>General</c:formatCode>
                <c:ptCount val="395"/>
                <c:pt idx="0">
                  <c:v>1283</c:v>
                </c:pt>
                <c:pt idx="1">
                  <c:v>1459</c:v>
                </c:pt>
                <c:pt idx="2">
                  <c:v>1604</c:v>
                </c:pt>
                <c:pt idx="3">
                  <c:v>1692</c:v>
                </c:pt>
                <c:pt idx="4">
                  <c:v>1790</c:v>
                </c:pt>
                <c:pt idx="5">
                  <c:v>1801</c:v>
                </c:pt>
                <c:pt idx="6">
                  <c:v>1920</c:v>
                </c:pt>
                <c:pt idx="7">
                  <c:v>1951</c:v>
                </c:pt>
                <c:pt idx="8">
                  <c:v>2000</c:v>
                </c:pt>
                <c:pt idx="9">
                  <c:v>2051</c:v>
                </c:pt>
                <c:pt idx="10">
                  <c:v>2046</c:v>
                </c:pt>
                <c:pt idx="11">
                  <c:v>2067</c:v>
                </c:pt>
                <c:pt idx="12">
                  <c:v>2066</c:v>
                </c:pt>
                <c:pt idx="13">
                  <c:v>2122</c:v>
                </c:pt>
                <c:pt idx="14">
                  <c:v>2141</c:v>
                </c:pt>
                <c:pt idx="15">
                  <c:v>2139</c:v>
                </c:pt>
                <c:pt idx="16">
                  <c:v>2163</c:v>
                </c:pt>
                <c:pt idx="17">
                  <c:v>2137</c:v>
                </c:pt>
                <c:pt idx="18">
                  <c:v>2102</c:v>
                </c:pt>
                <c:pt idx="19">
                  <c:v>2118</c:v>
                </c:pt>
                <c:pt idx="20">
                  <c:v>2146</c:v>
                </c:pt>
                <c:pt idx="21">
                  <c:v>2110</c:v>
                </c:pt>
                <c:pt idx="22">
                  <c:v>2091</c:v>
                </c:pt>
                <c:pt idx="23">
                  <c:v>2057</c:v>
                </c:pt>
                <c:pt idx="24">
                  <c:v>2047</c:v>
                </c:pt>
                <c:pt idx="25">
                  <c:v>2062</c:v>
                </c:pt>
                <c:pt idx="26">
                  <c:v>2059</c:v>
                </c:pt>
                <c:pt idx="27">
                  <c:v>2070</c:v>
                </c:pt>
                <c:pt idx="28">
                  <c:v>2099</c:v>
                </c:pt>
                <c:pt idx="29">
                  <c:v>2119</c:v>
                </c:pt>
                <c:pt idx="30">
                  <c:v>2148</c:v>
                </c:pt>
                <c:pt idx="31">
                  <c:v>2153</c:v>
                </c:pt>
                <c:pt idx="32">
                  <c:v>2135</c:v>
                </c:pt>
                <c:pt idx="33">
                  <c:v>2121</c:v>
                </c:pt>
                <c:pt idx="34">
                  <c:v>2125</c:v>
                </c:pt>
                <c:pt idx="35">
                  <c:v>2124</c:v>
                </c:pt>
                <c:pt idx="36">
                  <c:v>2159</c:v>
                </c:pt>
                <c:pt idx="37">
                  <c:v>2137</c:v>
                </c:pt>
                <c:pt idx="38">
                  <c:v>2144</c:v>
                </c:pt>
                <c:pt idx="39">
                  <c:v>2129</c:v>
                </c:pt>
                <c:pt idx="40">
                  <c:v>2135</c:v>
                </c:pt>
                <c:pt idx="41">
                  <c:v>2132</c:v>
                </c:pt>
                <c:pt idx="42">
                  <c:v>2133</c:v>
                </c:pt>
                <c:pt idx="43">
                  <c:v>2149</c:v>
                </c:pt>
                <c:pt idx="44">
                  <c:v>2168</c:v>
                </c:pt>
                <c:pt idx="45">
                  <c:v>2196</c:v>
                </c:pt>
                <c:pt idx="46">
                  <c:v>2189</c:v>
                </c:pt>
                <c:pt idx="47">
                  <c:v>2177</c:v>
                </c:pt>
                <c:pt idx="48">
                  <c:v>2212</c:v>
                </c:pt>
                <c:pt idx="49">
                  <c:v>2226</c:v>
                </c:pt>
                <c:pt idx="50">
                  <c:v>2224</c:v>
                </c:pt>
                <c:pt idx="51">
                  <c:v>2272</c:v>
                </c:pt>
                <c:pt idx="52">
                  <c:v>2220</c:v>
                </c:pt>
                <c:pt idx="53">
                  <c:v>2203</c:v>
                </c:pt>
                <c:pt idx="54">
                  <c:v>2170</c:v>
                </c:pt>
                <c:pt idx="55">
                  <c:v>2199</c:v>
                </c:pt>
                <c:pt idx="56">
                  <c:v>2233</c:v>
                </c:pt>
                <c:pt idx="57">
                  <c:v>2277</c:v>
                </c:pt>
                <c:pt idx="58">
                  <c:v>2240</c:v>
                </c:pt>
                <c:pt idx="59">
                  <c:v>2220</c:v>
                </c:pt>
                <c:pt idx="60">
                  <c:v>2169</c:v>
                </c:pt>
                <c:pt idx="61">
                  <c:v>2171</c:v>
                </c:pt>
                <c:pt idx="62">
                  <c:v>2199</c:v>
                </c:pt>
                <c:pt idx="63">
                  <c:v>2231</c:v>
                </c:pt>
                <c:pt idx="64">
                  <c:v>2255</c:v>
                </c:pt>
                <c:pt idx="65">
                  <c:v>2283</c:v>
                </c:pt>
                <c:pt idx="66">
                  <c:v>2297</c:v>
                </c:pt>
                <c:pt idx="67">
                  <c:v>2282</c:v>
                </c:pt>
                <c:pt idx="68">
                  <c:v>2268</c:v>
                </c:pt>
                <c:pt idx="69">
                  <c:v>2300</c:v>
                </c:pt>
                <c:pt idx="70">
                  <c:v>2263</c:v>
                </c:pt>
                <c:pt idx="71">
                  <c:v>2272</c:v>
                </c:pt>
                <c:pt idx="72">
                  <c:v>2309</c:v>
                </c:pt>
                <c:pt idx="73">
                  <c:v>2366</c:v>
                </c:pt>
                <c:pt idx="74">
                  <c:v>2284</c:v>
                </c:pt>
                <c:pt idx="75">
                  <c:v>2255</c:v>
                </c:pt>
                <c:pt idx="76">
                  <c:v>2285</c:v>
                </c:pt>
                <c:pt idx="77">
                  <c:v>2297</c:v>
                </c:pt>
                <c:pt idx="78">
                  <c:v>2342</c:v>
                </c:pt>
                <c:pt idx="79">
                  <c:v>2342</c:v>
                </c:pt>
                <c:pt idx="80">
                  <c:v>2389</c:v>
                </c:pt>
                <c:pt idx="81">
                  <c:v>2372</c:v>
                </c:pt>
                <c:pt idx="82">
                  <c:v>2307</c:v>
                </c:pt>
                <c:pt idx="83">
                  <c:v>2319</c:v>
                </c:pt>
                <c:pt idx="84">
                  <c:v>2329</c:v>
                </c:pt>
                <c:pt idx="85">
                  <c:v>2318</c:v>
                </c:pt>
                <c:pt idx="86">
                  <c:v>2277</c:v>
                </c:pt>
                <c:pt idx="87">
                  <c:v>2297</c:v>
                </c:pt>
                <c:pt idx="88">
                  <c:v>2276</c:v>
                </c:pt>
                <c:pt idx="89">
                  <c:v>2223</c:v>
                </c:pt>
                <c:pt idx="90">
                  <c:v>2235</c:v>
                </c:pt>
                <c:pt idx="91">
                  <c:v>2241</c:v>
                </c:pt>
                <c:pt idx="92">
                  <c:v>2267</c:v>
                </c:pt>
                <c:pt idx="93">
                  <c:v>2270</c:v>
                </c:pt>
                <c:pt idx="94">
                  <c:v>2267</c:v>
                </c:pt>
                <c:pt idx="95">
                  <c:v>2241</c:v>
                </c:pt>
                <c:pt idx="96">
                  <c:v>2230</c:v>
                </c:pt>
                <c:pt idx="97">
                  <c:v>2259</c:v>
                </c:pt>
                <c:pt idx="98">
                  <c:v>2297</c:v>
                </c:pt>
                <c:pt idx="99">
                  <c:v>2295</c:v>
                </c:pt>
                <c:pt idx="100">
                  <c:v>2266</c:v>
                </c:pt>
                <c:pt idx="101">
                  <c:v>2240</c:v>
                </c:pt>
                <c:pt idx="102">
                  <c:v>2206</c:v>
                </c:pt>
                <c:pt idx="103">
                  <c:v>2201</c:v>
                </c:pt>
                <c:pt idx="104">
                  <c:v>2218</c:v>
                </c:pt>
                <c:pt idx="105">
                  <c:v>2229</c:v>
                </c:pt>
                <c:pt idx="106">
                  <c:v>2216</c:v>
                </c:pt>
                <c:pt idx="107">
                  <c:v>2214</c:v>
                </c:pt>
                <c:pt idx="108">
                  <c:v>2234</c:v>
                </c:pt>
                <c:pt idx="109">
                  <c:v>2211</c:v>
                </c:pt>
                <c:pt idx="110">
                  <c:v>2194</c:v>
                </c:pt>
                <c:pt idx="111">
                  <c:v>2227</c:v>
                </c:pt>
                <c:pt idx="112">
                  <c:v>2229</c:v>
                </c:pt>
                <c:pt idx="113">
                  <c:v>2223</c:v>
                </c:pt>
                <c:pt idx="114">
                  <c:v>2197</c:v>
                </c:pt>
                <c:pt idx="115">
                  <c:v>2207</c:v>
                </c:pt>
                <c:pt idx="116">
                  <c:v>2172</c:v>
                </c:pt>
                <c:pt idx="117">
                  <c:v>2176</c:v>
                </c:pt>
                <c:pt idx="118">
                  <c:v>2229</c:v>
                </c:pt>
                <c:pt idx="119">
                  <c:v>2253</c:v>
                </c:pt>
                <c:pt idx="120">
                  <c:v>2256</c:v>
                </c:pt>
                <c:pt idx="121">
                  <c:v>2268</c:v>
                </c:pt>
                <c:pt idx="122">
                  <c:v>2257</c:v>
                </c:pt>
                <c:pt idx="123">
                  <c:v>2266</c:v>
                </c:pt>
                <c:pt idx="124">
                  <c:v>2270</c:v>
                </c:pt>
                <c:pt idx="125">
                  <c:v>2308</c:v>
                </c:pt>
                <c:pt idx="126">
                  <c:v>2319</c:v>
                </c:pt>
                <c:pt idx="127">
                  <c:v>2312</c:v>
                </c:pt>
                <c:pt idx="128">
                  <c:v>2315</c:v>
                </c:pt>
                <c:pt idx="129">
                  <c:v>2338</c:v>
                </c:pt>
                <c:pt idx="130">
                  <c:v>2309</c:v>
                </c:pt>
                <c:pt idx="131">
                  <c:v>2287</c:v>
                </c:pt>
                <c:pt idx="132">
                  <c:v>2350</c:v>
                </c:pt>
                <c:pt idx="133">
                  <c:v>2341</c:v>
                </c:pt>
                <c:pt idx="134">
                  <c:v>2360</c:v>
                </c:pt>
                <c:pt idx="135">
                  <c:v>2341</c:v>
                </c:pt>
                <c:pt idx="136">
                  <c:v>2347</c:v>
                </c:pt>
                <c:pt idx="137">
                  <c:v>2325</c:v>
                </c:pt>
                <c:pt idx="138">
                  <c:v>2315</c:v>
                </c:pt>
                <c:pt idx="139">
                  <c:v>2352</c:v>
                </c:pt>
                <c:pt idx="140">
                  <c:v>2356</c:v>
                </c:pt>
                <c:pt idx="141">
                  <c:v>2380</c:v>
                </c:pt>
                <c:pt idx="142">
                  <c:v>2373</c:v>
                </c:pt>
                <c:pt idx="143">
                  <c:v>2357</c:v>
                </c:pt>
                <c:pt idx="144">
                  <c:v>2327</c:v>
                </c:pt>
                <c:pt idx="145">
                  <c:v>2315</c:v>
                </c:pt>
                <c:pt idx="146">
                  <c:v>2322</c:v>
                </c:pt>
                <c:pt idx="147">
                  <c:v>2328</c:v>
                </c:pt>
                <c:pt idx="148">
                  <c:v>2317</c:v>
                </c:pt>
                <c:pt idx="149">
                  <c:v>2350</c:v>
                </c:pt>
                <c:pt idx="150">
                  <c:v>2343</c:v>
                </c:pt>
                <c:pt idx="151">
                  <c:v>2337</c:v>
                </c:pt>
                <c:pt idx="152">
                  <c:v>2324</c:v>
                </c:pt>
                <c:pt idx="153">
                  <c:v>2353</c:v>
                </c:pt>
                <c:pt idx="154">
                  <c:v>2356</c:v>
                </c:pt>
                <c:pt idx="155">
                  <c:v>2369</c:v>
                </c:pt>
                <c:pt idx="156">
                  <c:v>2418</c:v>
                </c:pt>
                <c:pt idx="157">
                  <c:v>2424</c:v>
                </c:pt>
                <c:pt idx="158">
                  <c:v>2406</c:v>
                </c:pt>
                <c:pt idx="159">
                  <c:v>2403</c:v>
                </c:pt>
                <c:pt idx="160">
                  <c:v>2417</c:v>
                </c:pt>
                <c:pt idx="161">
                  <c:v>2430</c:v>
                </c:pt>
                <c:pt idx="162">
                  <c:v>2411</c:v>
                </c:pt>
                <c:pt idx="163">
                  <c:v>2410</c:v>
                </c:pt>
                <c:pt idx="164">
                  <c:v>2381</c:v>
                </c:pt>
                <c:pt idx="165">
                  <c:v>2203</c:v>
                </c:pt>
                <c:pt idx="166">
                  <c:v>2143</c:v>
                </c:pt>
                <c:pt idx="167">
                  <c:v>2150</c:v>
                </c:pt>
                <c:pt idx="168">
                  <c:v>2163</c:v>
                </c:pt>
                <c:pt idx="169">
                  <c:v>2143</c:v>
                </c:pt>
                <c:pt idx="170">
                  <c:v>2141</c:v>
                </c:pt>
                <c:pt idx="171">
                  <c:v>2164</c:v>
                </c:pt>
                <c:pt idx="172">
                  <c:v>2138</c:v>
                </c:pt>
                <c:pt idx="173">
                  <c:v>2131</c:v>
                </c:pt>
                <c:pt idx="174">
                  <c:v>2160</c:v>
                </c:pt>
                <c:pt idx="175">
                  <c:v>2147</c:v>
                </c:pt>
                <c:pt idx="176">
                  <c:v>2152</c:v>
                </c:pt>
                <c:pt idx="177">
                  <c:v>1948</c:v>
                </c:pt>
                <c:pt idx="178">
                  <c:v>1901</c:v>
                </c:pt>
                <c:pt idx="179">
                  <c:v>1884</c:v>
                </c:pt>
                <c:pt idx="180">
                  <c:v>1856</c:v>
                </c:pt>
                <c:pt idx="181">
                  <c:v>1883</c:v>
                </c:pt>
                <c:pt idx="182">
                  <c:v>1863</c:v>
                </c:pt>
                <c:pt idx="183">
                  <c:v>1850</c:v>
                </c:pt>
                <c:pt idx="184">
                  <c:v>1825</c:v>
                </c:pt>
                <c:pt idx="185">
                  <c:v>1848</c:v>
                </c:pt>
                <c:pt idx="186">
                  <c:v>1832</c:v>
                </c:pt>
                <c:pt idx="187">
                  <c:v>1815</c:v>
                </c:pt>
                <c:pt idx="188">
                  <c:v>1875</c:v>
                </c:pt>
                <c:pt idx="189">
                  <c:v>2228</c:v>
                </c:pt>
                <c:pt idx="190">
                  <c:v>2285</c:v>
                </c:pt>
                <c:pt idx="191">
                  <c:v>2302</c:v>
                </c:pt>
                <c:pt idx="192">
                  <c:v>2314</c:v>
                </c:pt>
                <c:pt idx="193">
                  <c:v>2280</c:v>
                </c:pt>
                <c:pt idx="194">
                  <c:v>2282</c:v>
                </c:pt>
                <c:pt idx="195">
                  <c:v>2336</c:v>
                </c:pt>
                <c:pt idx="196">
                  <c:v>2374</c:v>
                </c:pt>
                <c:pt idx="197">
                  <c:v>2375</c:v>
                </c:pt>
                <c:pt idx="198">
                  <c:v>2391</c:v>
                </c:pt>
                <c:pt idx="199">
                  <c:v>2388</c:v>
                </c:pt>
                <c:pt idx="200">
                  <c:v>2373</c:v>
                </c:pt>
                <c:pt idx="201">
                  <c:v>2364</c:v>
                </c:pt>
                <c:pt idx="202">
                  <c:v>2364</c:v>
                </c:pt>
                <c:pt idx="203">
                  <c:v>2349</c:v>
                </c:pt>
                <c:pt idx="204">
                  <c:v>2329</c:v>
                </c:pt>
                <c:pt idx="205">
                  <c:v>2312</c:v>
                </c:pt>
                <c:pt idx="206">
                  <c:v>2299</c:v>
                </c:pt>
                <c:pt idx="207">
                  <c:v>2234</c:v>
                </c:pt>
                <c:pt idx="208">
                  <c:v>2225</c:v>
                </c:pt>
                <c:pt idx="209">
                  <c:v>2236</c:v>
                </c:pt>
                <c:pt idx="210">
                  <c:v>2263</c:v>
                </c:pt>
                <c:pt idx="211">
                  <c:v>2253</c:v>
                </c:pt>
                <c:pt idx="212">
                  <c:v>2256</c:v>
                </c:pt>
                <c:pt idx="213">
                  <c:v>2252</c:v>
                </c:pt>
                <c:pt idx="214">
                  <c:v>2241</c:v>
                </c:pt>
                <c:pt idx="215">
                  <c:v>2214</c:v>
                </c:pt>
                <c:pt idx="216">
                  <c:v>2259</c:v>
                </c:pt>
                <c:pt idx="217">
                  <c:v>2270</c:v>
                </c:pt>
                <c:pt idx="218">
                  <c:v>2262</c:v>
                </c:pt>
                <c:pt idx="219">
                  <c:v>2271</c:v>
                </c:pt>
                <c:pt idx="220">
                  <c:v>2260</c:v>
                </c:pt>
                <c:pt idx="221">
                  <c:v>2201</c:v>
                </c:pt>
                <c:pt idx="222">
                  <c:v>2178</c:v>
                </c:pt>
                <c:pt idx="223">
                  <c:v>2223</c:v>
                </c:pt>
                <c:pt idx="224">
                  <c:v>2047</c:v>
                </c:pt>
                <c:pt idx="225">
                  <c:v>2039</c:v>
                </c:pt>
                <c:pt idx="226">
                  <c:v>2038</c:v>
                </c:pt>
                <c:pt idx="227">
                  <c:v>2040</c:v>
                </c:pt>
                <c:pt idx="228">
                  <c:v>2024</c:v>
                </c:pt>
                <c:pt idx="229">
                  <c:v>2009</c:v>
                </c:pt>
                <c:pt idx="230">
                  <c:v>2038</c:v>
                </c:pt>
                <c:pt idx="231">
                  <c:v>2251</c:v>
                </c:pt>
                <c:pt idx="232">
                  <c:v>2279</c:v>
                </c:pt>
                <c:pt idx="233">
                  <c:v>2293</c:v>
                </c:pt>
                <c:pt idx="234">
                  <c:v>2294</c:v>
                </c:pt>
                <c:pt idx="235">
                  <c:v>2262</c:v>
                </c:pt>
                <c:pt idx="236">
                  <c:v>2253</c:v>
                </c:pt>
                <c:pt idx="237">
                  <c:v>2311</c:v>
                </c:pt>
                <c:pt idx="238">
                  <c:v>2342</c:v>
                </c:pt>
                <c:pt idx="239">
                  <c:v>2331</c:v>
                </c:pt>
                <c:pt idx="240">
                  <c:v>2338</c:v>
                </c:pt>
                <c:pt idx="241">
                  <c:v>2308</c:v>
                </c:pt>
                <c:pt idx="242">
                  <c:v>2268</c:v>
                </c:pt>
                <c:pt idx="243">
                  <c:v>2266</c:v>
                </c:pt>
                <c:pt idx="244">
                  <c:v>2291</c:v>
                </c:pt>
                <c:pt idx="245">
                  <c:v>2111</c:v>
                </c:pt>
                <c:pt idx="246">
                  <c:v>2085</c:v>
                </c:pt>
                <c:pt idx="247">
                  <c:v>2059</c:v>
                </c:pt>
                <c:pt idx="248">
                  <c:v>2056</c:v>
                </c:pt>
                <c:pt idx="249">
                  <c:v>2042</c:v>
                </c:pt>
                <c:pt idx="250">
                  <c:v>2050</c:v>
                </c:pt>
                <c:pt idx="251">
                  <c:v>2064</c:v>
                </c:pt>
                <c:pt idx="252">
                  <c:v>2073</c:v>
                </c:pt>
                <c:pt idx="253">
                  <c:v>2097</c:v>
                </c:pt>
                <c:pt idx="254">
                  <c:v>2081</c:v>
                </c:pt>
                <c:pt idx="255">
                  <c:v>2084</c:v>
                </c:pt>
                <c:pt idx="256">
                  <c:v>2065</c:v>
                </c:pt>
                <c:pt idx="257">
                  <c:v>2061</c:v>
                </c:pt>
                <c:pt idx="258">
                  <c:v>2103</c:v>
                </c:pt>
                <c:pt idx="259">
                  <c:v>2109</c:v>
                </c:pt>
                <c:pt idx="260">
                  <c:v>2120</c:v>
                </c:pt>
                <c:pt idx="261">
                  <c:v>2298</c:v>
                </c:pt>
                <c:pt idx="262">
                  <c:v>2289</c:v>
                </c:pt>
                <c:pt idx="263">
                  <c:v>2269</c:v>
                </c:pt>
                <c:pt idx="264">
                  <c:v>2272</c:v>
                </c:pt>
                <c:pt idx="265">
                  <c:v>2326</c:v>
                </c:pt>
                <c:pt idx="266">
                  <c:v>2342</c:v>
                </c:pt>
                <c:pt idx="267">
                  <c:v>2371</c:v>
                </c:pt>
                <c:pt idx="268">
                  <c:v>2418</c:v>
                </c:pt>
                <c:pt idx="269">
                  <c:v>2405</c:v>
                </c:pt>
                <c:pt idx="270">
                  <c:v>2397</c:v>
                </c:pt>
                <c:pt idx="271">
                  <c:v>2381</c:v>
                </c:pt>
                <c:pt idx="272">
                  <c:v>2428</c:v>
                </c:pt>
                <c:pt idx="273">
                  <c:v>2433</c:v>
                </c:pt>
                <c:pt idx="274">
                  <c:v>2453</c:v>
                </c:pt>
                <c:pt idx="275">
                  <c:v>2463</c:v>
                </c:pt>
                <c:pt idx="276">
                  <c:v>2449</c:v>
                </c:pt>
                <c:pt idx="277">
                  <c:v>2414</c:v>
                </c:pt>
                <c:pt idx="278">
                  <c:v>2412</c:v>
                </c:pt>
                <c:pt idx="279">
                  <c:v>2441</c:v>
                </c:pt>
                <c:pt idx="280">
                  <c:v>2443</c:v>
                </c:pt>
                <c:pt idx="281">
                  <c:v>2430</c:v>
                </c:pt>
                <c:pt idx="282">
                  <c:v>2472</c:v>
                </c:pt>
                <c:pt idx="283">
                  <c:v>2458</c:v>
                </c:pt>
                <c:pt idx="284">
                  <c:v>2434</c:v>
                </c:pt>
                <c:pt idx="285">
                  <c:v>2416</c:v>
                </c:pt>
                <c:pt idx="286">
                  <c:v>2449</c:v>
                </c:pt>
                <c:pt idx="287">
                  <c:v>2487</c:v>
                </c:pt>
                <c:pt idx="288">
                  <c:v>2477</c:v>
                </c:pt>
                <c:pt idx="289">
                  <c:v>2524</c:v>
                </c:pt>
                <c:pt idx="290">
                  <c:v>2537</c:v>
                </c:pt>
                <c:pt idx="291">
                  <c:v>2522</c:v>
                </c:pt>
                <c:pt idx="292">
                  <c:v>2511</c:v>
                </c:pt>
                <c:pt idx="293">
                  <c:v>2561</c:v>
                </c:pt>
                <c:pt idx="294">
                  <c:v>2591</c:v>
                </c:pt>
                <c:pt idx="295">
                  <c:v>2606</c:v>
                </c:pt>
                <c:pt idx="296">
                  <c:v>2642</c:v>
                </c:pt>
                <c:pt idx="297">
                  <c:v>2634</c:v>
                </c:pt>
                <c:pt idx="298">
                  <c:v>2597</c:v>
                </c:pt>
                <c:pt idx="299">
                  <c:v>2570</c:v>
                </c:pt>
                <c:pt idx="300">
                  <c:v>2610</c:v>
                </c:pt>
                <c:pt idx="301">
                  <c:v>2611</c:v>
                </c:pt>
                <c:pt idx="302">
                  <c:v>2588</c:v>
                </c:pt>
                <c:pt idx="303">
                  <c:v>2561</c:v>
                </c:pt>
                <c:pt idx="304">
                  <c:v>2493</c:v>
                </c:pt>
                <c:pt idx="305">
                  <c:v>2399</c:v>
                </c:pt>
                <c:pt idx="306">
                  <c:v>2345</c:v>
                </c:pt>
                <c:pt idx="307">
                  <c:v>2337</c:v>
                </c:pt>
                <c:pt idx="308">
                  <c:v>2377</c:v>
                </c:pt>
                <c:pt idx="309">
                  <c:v>2378</c:v>
                </c:pt>
                <c:pt idx="310">
                  <c:v>2410</c:v>
                </c:pt>
                <c:pt idx="311">
                  <c:v>2258</c:v>
                </c:pt>
                <c:pt idx="312">
                  <c:v>2218</c:v>
                </c:pt>
                <c:pt idx="313">
                  <c:v>2174</c:v>
                </c:pt>
                <c:pt idx="314">
                  <c:v>2188</c:v>
                </c:pt>
                <c:pt idx="315">
                  <c:v>2186</c:v>
                </c:pt>
                <c:pt idx="316">
                  <c:v>2203</c:v>
                </c:pt>
                <c:pt idx="317">
                  <c:v>2196</c:v>
                </c:pt>
                <c:pt idx="318">
                  <c:v>2205</c:v>
                </c:pt>
                <c:pt idx="319">
                  <c:v>2169</c:v>
                </c:pt>
                <c:pt idx="320">
                  <c:v>2153</c:v>
                </c:pt>
                <c:pt idx="321">
                  <c:v>2211</c:v>
                </c:pt>
                <c:pt idx="322">
                  <c:v>2198</c:v>
                </c:pt>
                <c:pt idx="323">
                  <c:v>2217</c:v>
                </c:pt>
                <c:pt idx="324">
                  <c:v>2223</c:v>
                </c:pt>
                <c:pt idx="325">
                  <c:v>2376</c:v>
                </c:pt>
                <c:pt idx="326">
                  <c:v>2382</c:v>
                </c:pt>
                <c:pt idx="327">
                  <c:v>2389</c:v>
                </c:pt>
                <c:pt idx="328">
                  <c:v>2438</c:v>
                </c:pt>
                <c:pt idx="329">
                  <c:v>2462</c:v>
                </c:pt>
                <c:pt idx="330">
                  <c:v>2476</c:v>
                </c:pt>
                <c:pt idx="331">
                  <c:v>2460</c:v>
                </c:pt>
                <c:pt idx="332">
                  <c:v>2480</c:v>
                </c:pt>
                <c:pt idx="333">
                  <c:v>2467</c:v>
                </c:pt>
                <c:pt idx="334">
                  <c:v>2440</c:v>
                </c:pt>
                <c:pt idx="335">
                  <c:v>2491</c:v>
                </c:pt>
                <c:pt idx="336">
                  <c:v>2498</c:v>
                </c:pt>
                <c:pt idx="337">
                  <c:v>2530</c:v>
                </c:pt>
                <c:pt idx="338">
                  <c:v>2535</c:v>
                </c:pt>
                <c:pt idx="339">
                  <c:v>2541</c:v>
                </c:pt>
                <c:pt idx="340">
                  <c:v>2525</c:v>
                </c:pt>
                <c:pt idx="341">
                  <c:v>2494</c:v>
                </c:pt>
                <c:pt idx="342">
                  <c:v>2500</c:v>
                </c:pt>
                <c:pt idx="343">
                  <c:v>2332</c:v>
                </c:pt>
                <c:pt idx="344">
                  <c:v>2474</c:v>
                </c:pt>
                <c:pt idx="345">
                  <c:v>2482</c:v>
                </c:pt>
                <c:pt idx="346">
                  <c:v>2518</c:v>
                </c:pt>
                <c:pt idx="347">
                  <c:v>2489</c:v>
                </c:pt>
                <c:pt idx="348">
                  <c:v>2474</c:v>
                </c:pt>
                <c:pt idx="349">
                  <c:v>2499</c:v>
                </c:pt>
                <c:pt idx="350">
                  <c:v>2532</c:v>
                </c:pt>
                <c:pt idx="351">
                  <c:v>2517</c:v>
                </c:pt>
                <c:pt idx="352">
                  <c:v>2500</c:v>
                </c:pt>
                <c:pt idx="353">
                  <c:v>2498</c:v>
                </c:pt>
                <c:pt idx="354">
                  <c:v>2461</c:v>
                </c:pt>
                <c:pt idx="355">
                  <c:v>2451</c:v>
                </c:pt>
                <c:pt idx="356">
                  <c:v>2282</c:v>
                </c:pt>
                <c:pt idx="357">
                  <c:v>2453</c:v>
                </c:pt>
                <c:pt idx="358">
                  <c:v>2462</c:v>
                </c:pt>
                <c:pt idx="359">
                  <c:v>2432</c:v>
                </c:pt>
                <c:pt idx="360">
                  <c:v>2446</c:v>
                </c:pt>
                <c:pt idx="361">
                  <c:v>2411</c:v>
                </c:pt>
                <c:pt idx="362">
                  <c:v>2398</c:v>
                </c:pt>
                <c:pt idx="363">
                  <c:v>2435</c:v>
                </c:pt>
                <c:pt idx="364">
                  <c:v>2429</c:v>
                </c:pt>
                <c:pt idx="365">
                  <c:v>2469</c:v>
                </c:pt>
                <c:pt idx="366">
                  <c:v>2468</c:v>
                </c:pt>
                <c:pt idx="367">
                  <c:v>2483</c:v>
                </c:pt>
                <c:pt idx="368">
                  <c:v>2469</c:v>
                </c:pt>
                <c:pt idx="369">
                  <c:v>2464</c:v>
                </c:pt>
                <c:pt idx="370">
                  <c:v>2493</c:v>
                </c:pt>
                <c:pt idx="371">
                  <c:v>2469</c:v>
                </c:pt>
                <c:pt idx="372">
                  <c:v>2451</c:v>
                </c:pt>
                <c:pt idx="373">
                  <c:v>2459</c:v>
                </c:pt>
                <c:pt idx="374">
                  <c:v>2413</c:v>
                </c:pt>
                <c:pt idx="375">
                  <c:v>2343</c:v>
                </c:pt>
                <c:pt idx="376">
                  <c:v>2324</c:v>
                </c:pt>
                <c:pt idx="377">
                  <c:v>2359</c:v>
                </c:pt>
                <c:pt idx="378">
                  <c:v>2387</c:v>
                </c:pt>
                <c:pt idx="379">
                  <c:v>2407</c:v>
                </c:pt>
                <c:pt idx="380">
                  <c:v>2320</c:v>
                </c:pt>
                <c:pt idx="381">
                  <c:v>2325</c:v>
                </c:pt>
                <c:pt idx="382">
                  <c:v>2270</c:v>
                </c:pt>
                <c:pt idx="383">
                  <c:v>2241</c:v>
                </c:pt>
                <c:pt idx="384">
                  <c:v>2256</c:v>
                </c:pt>
                <c:pt idx="385">
                  <c:v>2236</c:v>
                </c:pt>
                <c:pt idx="386">
                  <c:v>2189</c:v>
                </c:pt>
                <c:pt idx="387">
                  <c:v>2152</c:v>
                </c:pt>
                <c:pt idx="388">
                  <c:v>2125</c:v>
                </c:pt>
                <c:pt idx="389">
                  <c:v>2047</c:v>
                </c:pt>
                <c:pt idx="390">
                  <c:v>2006</c:v>
                </c:pt>
                <c:pt idx="391">
                  <c:v>2010</c:v>
                </c:pt>
                <c:pt idx="392">
                  <c:v>1937</c:v>
                </c:pt>
                <c:pt idx="393">
                  <c:v>1791</c:v>
                </c:pt>
                <c:pt idx="394">
                  <c:v>1571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F038-4B81-A5B2-16440CA4F735}"/>
            </c:ext>
          </c:extLst>
        </c:ser>
        <c:ser>
          <c:idx val="23"/>
          <c:order val="11"/>
          <c:tx>
            <c:strRef>
              <c:f>'cat2'!$M$1</c:f>
              <c:strCache>
                <c:ptCount val="1"/>
                <c:pt idx="0">
                  <c:v>L</c:v>
                </c:pt>
              </c:strCache>
            </c:strRef>
          </c:tx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'cat2'!$M$2:$M$396</c:f>
              <c:numCache>
                <c:formatCode>General</c:formatCode>
                <c:ptCount val="395"/>
                <c:pt idx="0">
                  <c:v>2304</c:v>
                </c:pt>
                <c:pt idx="1">
                  <c:v>2712</c:v>
                </c:pt>
                <c:pt idx="2">
                  <c:v>2910</c:v>
                </c:pt>
                <c:pt idx="3">
                  <c:v>3030</c:v>
                </c:pt>
                <c:pt idx="4">
                  <c:v>3122</c:v>
                </c:pt>
                <c:pt idx="5">
                  <c:v>3144</c:v>
                </c:pt>
                <c:pt idx="6">
                  <c:v>3284</c:v>
                </c:pt>
                <c:pt idx="7">
                  <c:v>3293</c:v>
                </c:pt>
                <c:pt idx="8">
                  <c:v>3404</c:v>
                </c:pt>
                <c:pt idx="9">
                  <c:v>3493</c:v>
                </c:pt>
                <c:pt idx="10">
                  <c:v>3454</c:v>
                </c:pt>
                <c:pt idx="11">
                  <c:v>3479</c:v>
                </c:pt>
                <c:pt idx="12">
                  <c:v>3477</c:v>
                </c:pt>
                <c:pt idx="13">
                  <c:v>3517</c:v>
                </c:pt>
                <c:pt idx="14">
                  <c:v>3567</c:v>
                </c:pt>
                <c:pt idx="15">
                  <c:v>3576</c:v>
                </c:pt>
                <c:pt idx="16">
                  <c:v>3655</c:v>
                </c:pt>
                <c:pt idx="17">
                  <c:v>3686</c:v>
                </c:pt>
                <c:pt idx="18">
                  <c:v>3629</c:v>
                </c:pt>
                <c:pt idx="19">
                  <c:v>3659</c:v>
                </c:pt>
                <c:pt idx="20">
                  <c:v>3668</c:v>
                </c:pt>
                <c:pt idx="21">
                  <c:v>3570</c:v>
                </c:pt>
                <c:pt idx="22">
                  <c:v>3587</c:v>
                </c:pt>
                <c:pt idx="23">
                  <c:v>3540</c:v>
                </c:pt>
                <c:pt idx="24">
                  <c:v>3550</c:v>
                </c:pt>
                <c:pt idx="25">
                  <c:v>3546</c:v>
                </c:pt>
                <c:pt idx="26">
                  <c:v>3526</c:v>
                </c:pt>
                <c:pt idx="27">
                  <c:v>3564</c:v>
                </c:pt>
                <c:pt idx="28">
                  <c:v>3568</c:v>
                </c:pt>
                <c:pt idx="29">
                  <c:v>3567</c:v>
                </c:pt>
                <c:pt idx="30">
                  <c:v>3588</c:v>
                </c:pt>
                <c:pt idx="31">
                  <c:v>3582</c:v>
                </c:pt>
                <c:pt idx="32">
                  <c:v>3512</c:v>
                </c:pt>
                <c:pt idx="33">
                  <c:v>3476</c:v>
                </c:pt>
                <c:pt idx="34">
                  <c:v>3502</c:v>
                </c:pt>
                <c:pt idx="35">
                  <c:v>3488</c:v>
                </c:pt>
                <c:pt idx="36">
                  <c:v>3497</c:v>
                </c:pt>
                <c:pt idx="37">
                  <c:v>3452</c:v>
                </c:pt>
                <c:pt idx="38">
                  <c:v>3289</c:v>
                </c:pt>
                <c:pt idx="39">
                  <c:v>3254</c:v>
                </c:pt>
                <c:pt idx="40">
                  <c:v>3252</c:v>
                </c:pt>
                <c:pt idx="41">
                  <c:v>3292</c:v>
                </c:pt>
                <c:pt idx="42">
                  <c:v>3316</c:v>
                </c:pt>
                <c:pt idx="43">
                  <c:v>3305</c:v>
                </c:pt>
                <c:pt idx="44">
                  <c:v>3330</c:v>
                </c:pt>
                <c:pt idx="45">
                  <c:v>3352</c:v>
                </c:pt>
                <c:pt idx="46">
                  <c:v>3328</c:v>
                </c:pt>
                <c:pt idx="47">
                  <c:v>3332</c:v>
                </c:pt>
                <c:pt idx="48">
                  <c:v>3356</c:v>
                </c:pt>
                <c:pt idx="49">
                  <c:v>3365</c:v>
                </c:pt>
                <c:pt idx="50">
                  <c:v>3352</c:v>
                </c:pt>
                <c:pt idx="51">
                  <c:v>3353</c:v>
                </c:pt>
                <c:pt idx="52">
                  <c:v>3352</c:v>
                </c:pt>
                <c:pt idx="53">
                  <c:v>3327</c:v>
                </c:pt>
                <c:pt idx="54">
                  <c:v>3294</c:v>
                </c:pt>
                <c:pt idx="55">
                  <c:v>3276</c:v>
                </c:pt>
                <c:pt idx="56">
                  <c:v>3311</c:v>
                </c:pt>
                <c:pt idx="57">
                  <c:v>3341</c:v>
                </c:pt>
                <c:pt idx="58">
                  <c:v>3351</c:v>
                </c:pt>
                <c:pt idx="59">
                  <c:v>3322</c:v>
                </c:pt>
                <c:pt idx="60">
                  <c:v>3256</c:v>
                </c:pt>
                <c:pt idx="61">
                  <c:v>3246</c:v>
                </c:pt>
                <c:pt idx="62">
                  <c:v>3288</c:v>
                </c:pt>
                <c:pt idx="63">
                  <c:v>3313</c:v>
                </c:pt>
                <c:pt idx="64">
                  <c:v>3331</c:v>
                </c:pt>
                <c:pt idx="65">
                  <c:v>3323</c:v>
                </c:pt>
                <c:pt idx="66">
                  <c:v>3331</c:v>
                </c:pt>
                <c:pt idx="67">
                  <c:v>3287</c:v>
                </c:pt>
                <c:pt idx="68">
                  <c:v>3227</c:v>
                </c:pt>
                <c:pt idx="69">
                  <c:v>3274</c:v>
                </c:pt>
                <c:pt idx="70">
                  <c:v>3278</c:v>
                </c:pt>
                <c:pt idx="71">
                  <c:v>3295</c:v>
                </c:pt>
                <c:pt idx="72">
                  <c:v>3285</c:v>
                </c:pt>
                <c:pt idx="73">
                  <c:v>3270</c:v>
                </c:pt>
                <c:pt idx="74">
                  <c:v>3237</c:v>
                </c:pt>
                <c:pt idx="75">
                  <c:v>3201</c:v>
                </c:pt>
                <c:pt idx="76">
                  <c:v>3238</c:v>
                </c:pt>
                <c:pt idx="77">
                  <c:v>3265</c:v>
                </c:pt>
                <c:pt idx="78">
                  <c:v>3303</c:v>
                </c:pt>
                <c:pt idx="79">
                  <c:v>3316</c:v>
                </c:pt>
                <c:pt idx="80">
                  <c:v>3316</c:v>
                </c:pt>
                <c:pt idx="81">
                  <c:v>3282</c:v>
                </c:pt>
                <c:pt idx="82">
                  <c:v>3256</c:v>
                </c:pt>
                <c:pt idx="83">
                  <c:v>3276</c:v>
                </c:pt>
                <c:pt idx="84">
                  <c:v>3297</c:v>
                </c:pt>
                <c:pt idx="85">
                  <c:v>3297</c:v>
                </c:pt>
                <c:pt idx="86">
                  <c:v>3289</c:v>
                </c:pt>
                <c:pt idx="87">
                  <c:v>3273</c:v>
                </c:pt>
                <c:pt idx="88">
                  <c:v>3201</c:v>
                </c:pt>
                <c:pt idx="89">
                  <c:v>3180</c:v>
                </c:pt>
                <c:pt idx="90">
                  <c:v>3213</c:v>
                </c:pt>
                <c:pt idx="91">
                  <c:v>3205</c:v>
                </c:pt>
                <c:pt idx="92">
                  <c:v>3235</c:v>
                </c:pt>
                <c:pt idx="93">
                  <c:v>3225</c:v>
                </c:pt>
                <c:pt idx="94">
                  <c:v>3245</c:v>
                </c:pt>
                <c:pt idx="95">
                  <c:v>3197</c:v>
                </c:pt>
                <c:pt idx="96">
                  <c:v>3169</c:v>
                </c:pt>
                <c:pt idx="97">
                  <c:v>3218</c:v>
                </c:pt>
                <c:pt idx="98">
                  <c:v>3244</c:v>
                </c:pt>
                <c:pt idx="99">
                  <c:v>3231</c:v>
                </c:pt>
                <c:pt idx="100">
                  <c:v>3246</c:v>
                </c:pt>
                <c:pt idx="101">
                  <c:v>3234</c:v>
                </c:pt>
                <c:pt idx="102">
                  <c:v>3203</c:v>
                </c:pt>
                <c:pt idx="103">
                  <c:v>3191</c:v>
                </c:pt>
                <c:pt idx="104">
                  <c:v>3197</c:v>
                </c:pt>
                <c:pt idx="105">
                  <c:v>3203</c:v>
                </c:pt>
                <c:pt idx="106">
                  <c:v>3196</c:v>
                </c:pt>
                <c:pt idx="107">
                  <c:v>3227</c:v>
                </c:pt>
                <c:pt idx="108">
                  <c:v>3279</c:v>
                </c:pt>
                <c:pt idx="109">
                  <c:v>3271</c:v>
                </c:pt>
                <c:pt idx="110">
                  <c:v>3249</c:v>
                </c:pt>
                <c:pt idx="111">
                  <c:v>3344</c:v>
                </c:pt>
                <c:pt idx="112">
                  <c:v>3337</c:v>
                </c:pt>
                <c:pt idx="113">
                  <c:v>3253</c:v>
                </c:pt>
                <c:pt idx="114">
                  <c:v>3243</c:v>
                </c:pt>
                <c:pt idx="115">
                  <c:v>3288</c:v>
                </c:pt>
                <c:pt idx="116">
                  <c:v>3261</c:v>
                </c:pt>
                <c:pt idx="117">
                  <c:v>3229</c:v>
                </c:pt>
                <c:pt idx="118">
                  <c:v>3282</c:v>
                </c:pt>
                <c:pt idx="119">
                  <c:v>3319</c:v>
                </c:pt>
                <c:pt idx="120">
                  <c:v>3308</c:v>
                </c:pt>
                <c:pt idx="121">
                  <c:v>3346</c:v>
                </c:pt>
                <c:pt idx="122">
                  <c:v>3358</c:v>
                </c:pt>
                <c:pt idx="123">
                  <c:v>3369</c:v>
                </c:pt>
                <c:pt idx="124">
                  <c:v>3379</c:v>
                </c:pt>
                <c:pt idx="125">
                  <c:v>3432</c:v>
                </c:pt>
                <c:pt idx="126">
                  <c:v>3410</c:v>
                </c:pt>
                <c:pt idx="127">
                  <c:v>3424</c:v>
                </c:pt>
                <c:pt idx="128">
                  <c:v>3472</c:v>
                </c:pt>
                <c:pt idx="129">
                  <c:v>3524</c:v>
                </c:pt>
                <c:pt idx="130">
                  <c:v>3469</c:v>
                </c:pt>
                <c:pt idx="131">
                  <c:v>3438</c:v>
                </c:pt>
                <c:pt idx="132">
                  <c:v>3495</c:v>
                </c:pt>
                <c:pt idx="133">
                  <c:v>3521</c:v>
                </c:pt>
                <c:pt idx="134">
                  <c:v>3502</c:v>
                </c:pt>
                <c:pt idx="135">
                  <c:v>3525</c:v>
                </c:pt>
                <c:pt idx="136">
                  <c:v>3528</c:v>
                </c:pt>
                <c:pt idx="137">
                  <c:v>3497</c:v>
                </c:pt>
                <c:pt idx="138">
                  <c:v>3490</c:v>
                </c:pt>
                <c:pt idx="139">
                  <c:v>3478</c:v>
                </c:pt>
                <c:pt idx="140">
                  <c:v>3490</c:v>
                </c:pt>
                <c:pt idx="141">
                  <c:v>3483</c:v>
                </c:pt>
                <c:pt idx="142">
                  <c:v>3479</c:v>
                </c:pt>
                <c:pt idx="143">
                  <c:v>3483</c:v>
                </c:pt>
                <c:pt idx="144">
                  <c:v>3447</c:v>
                </c:pt>
                <c:pt idx="145">
                  <c:v>3431</c:v>
                </c:pt>
                <c:pt idx="146">
                  <c:v>3469</c:v>
                </c:pt>
                <c:pt idx="147">
                  <c:v>3463</c:v>
                </c:pt>
                <c:pt idx="148">
                  <c:v>3476</c:v>
                </c:pt>
                <c:pt idx="149">
                  <c:v>3491</c:v>
                </c:pt>
                <c:pt idx="150">
                  <c:v>3525</c:v>
                </c:pt>
                <c:pt idx="151">
                  <c:v>3482</c:v>
                </c:pt>
                <c:pt idx="152">
                  <c:v>3464</c:v>
                </c:pt>
                <c:pt idx="153">
                  <c:v>3503</c:v>
                </c:pt>
                <c:pt idx="154">
                  <c:v>3540</c:v>
                </c:pt>
                <c:pt idx="155">
                  <c:v>3556</c:v>
                </c:pt>
                <c:pt idx="156">
                  <c:v>3588</c:v>
                </c:pt>
                <c:pt idx="157">
                  <c:v>3592</c:v>
                </c:pt>
                <c:pt idx="158">
                  <c:v>3544</c:v>
                </c:pt>
                <c:pt idx="159">
                  <c:v>3526</c:v>
                </c:pt>
                <c:pt idx="160">
                  <c:v>3605</c:v>
                </c:pt>
                <c:pt idx="161">
                  <c:v>3610</c:v>
                </c:pt>
                <c:pt idx="162">
                  <c:v>3615</c:v>
                </c:pt>
                <c:pt idx="163">
                  <c:v>3637</c:v>
                </c:pt>
                <c:pt idx="164">
                  <c:v>3643</c:v>
                </c:pt>
                <c:pt idx="165">
                  <c:v>5723</c:v>
                </c:pt>
                <c:pt idx="166">
                  <c:v>6311</c:v>
                </c:pt>
                <c:pt idx="167">
                  <c:v>6845</c:v>
                </c:pt>
                <c:pt idx="168">
                  <c:v>7169</c:v>
                </c:pt>
                <c:pt idx="169">
                  <c:v>7397</c:v>
                </c:pt>
                <c:pt idx="170">
                  <c:v>7445</c:v>
                </c:pt>
                <c:pt idx="171">
                  <c:v>7580</c:v>
                </c:pt>
                <c:pt idx="172">
                  <c:v>7535</c:v>
                </c:pt>
                <c:pt idx="173">
                  <c:v>7496</c:v>
                </c:pt>
                <c:pt idx="174">
                  <c:v>7632</c:v>
                </c:pt>
                <c:pt idx="175">
                  <c:v>7647</c:v>
                </c:pt>
                <c:pt idx="176">
                  <c:v>7702</c:v>
                </c:pt>
                <c:pt idx="177">
                  <c:v>10303</c:v>
                </c:pt>
                <c:pt idx="178">
                  <c:v>10777</c:v>
                </c:pt>
                <c:pt idx="179">
                  <c:v>10875</c:v>
                </c:pt>
                <c:pt idx="180">
                  <c:v>10910</c:v>
                </c:pt>
                <c:pt idx="181">
                  <c:v>11294</c:v>
                </c:pt>
                <c:pt idx="182">
                  <c:v>11415</c:v>
                </c:pt>
                <c:pt idx="183">
                  <c:v>11498</c:v>
                </c:pt>
                <c:pt idx="184">
                  <c:v>11550</c:v>
                </c:pt>
                <c:pt idx="185">
                  <c:v>11637</c:v>
                </c:pt>
                <c:pt idx="186">
                  <c:v>11568</c:v>
                </c:pt>
                <c:pt idx="187">
                  <c:v>11570</c:v>
                </c:pt>
                <c:pt idx="188">
                  <c:v>11824</c:v>
                </c:pt>
                <c:pt idx="189">
                  <c:v>6480</c:v>
                </c:pt>
                <c:pt idx="190">
                  <c:v>5498</c:v>
                </c:pt>
                <c:pt idx="191">
                  <c:v>5050</c:v>
                </c:pt>
                <c:pt idx="192">
                  <c:v>4818</c:v>
                </c:pt>
                <c:pt idx="193">
                  <c:v>4643</c:v>
                </c:pt>
                <c:pt idx="194">
                  <c:v>4524</c:v>
                </c:pt>
                <c:pt idx="195">
                  <c:v>4425</c:v>
                </c:pt>
                <c:pt idx="196">
                  <c:v>4326</c:v>
                </c:pt>
                <c:pt idx="197">
                  <c:v>4248</c:v>
                </c:pt>
                <c:pt idx="198">
                  <c:v>4188</c:v>
                </c:pt>
                <c:pt idx="199">
                  <c:v>4173</c:v>
                </c:pt>
                <c:pt idx="200">
                  <c:v>4102</c:v>
                </c:pt>
                <c:pt idx="201">
                  <c:v>4032</c:v>
                </c:pt>
                <c:pt idx="202">
                  <c:v>4011</c:v>
                </c:pt>
                <c:pt idx="203">
                  <c:v>3948</c:v>
                </c:pt>
                <c:pt idx="204">
                  <c:v>3959</c:v>
                </c:pt>
                <c:pt idx="205">
                  <c:v>3946</c:v>
                </c:pt>
                <c:pt idx="206">
                  <c:v>3893</c:v>
                </c:pt>
                <c:pt idx="207">
                  <c:v>3810</c:v>
                </c:pt>
                <c:pt idx="208">
                  <c:v>3786</c:v>
                </c:pt>
                <c:pt idx="209">
                  <c:v>3815</c:v>
                </c:pt>
                <c:pt idx="210">
                  <c:v>3840</c:v>
                </c:pt>
                <c:pt idx="211">
                  <c:v>3801</c:v>
                </c:pt>
                <c:pt idx="212">
                  <c:v>3857</c:v>
                </c:pt>
                <c:pt idx="213">
                  <c:v>3829</c:v>
                </c:pt>
                <c:pt idx="214">
                  <c:v>3792</c:v>
                </c:pt>
                <c:pt idx="215">
                  <c:v>3751</c:v>
                </c:pt>
                <c:pt idx="216">
                  <c:v>3778</c:v>
                </c:pt>
                <c:pt idx="217">
                  <c:v>3798</c:v>
                </c:pt>
                <c:pt idx="218">
                  <c:v>3805</c:v>
                </c:pt>
                <c:pt idx="219">
                  <c:v>3782</c:v>
                </c:pt>
                <c:pt idx="220">
                  <c:v>3739</c:v>
                </c:pt>
                <c:pt idx="221">
                  <c:v>3676</c:v>
                </c:pt>
                <c:pt idx="222">
                  <c:v>3638</c:v>
                </c:pt>
                <c:pt idx="223">
                  <c:v>3680</c:v>
                </c:pt>
                <c:pt idx="224">
                  <c:v>6359</c:v>
                </c:pt>
                <c:pt idx="225">
                  <c:v>6855</c:v>
                </c:pt>
                <c:pt idx="226">
                  <c:v>7048</c:v>
                </c:pt>
                <c:pt idx="227">
                  <c:v>7160</c:v>
                </c:pt>
                <c:pt idx="228">
                  <c:v>7150</c:v>
                </c:pt>
                <c:pt idx="229">
                  <c:v>7185</c:v>
                </c:pt>
                <c:pt idx="230">
                  <c:v>7381</c:v>
                </c:pt>
                <c:pt idx="231">
                  <c:v>4840</c:v>
                </c:pt>
                <c:pt idx="232">
                  <c:v>4476</c:v>
                </c:pt>
                <c:pt idx="233">
                  <c:v>4312</c:v>
                </c:pt>
                <c:pt idx="234">
                  <c:v>4187</c:v>
                </c:pt>
                <c:pt idx="235">
                  <c:v>4071</c:v>
                </c:pt>
                <c:pt idx="236">
                  <c:v>4002</c:v>
                </c:pt>
                <c:pt idx="237">
                  <c:v>3996</c:v>
                </c:pt>
                <c:pt idx="238">
                  <c:v>3933</c:v>
                </c:pt>
                <c:pt idx="239">
                  <c:v>3896</c:v>
                </c:pt>
                <c:pt idx="240">
                  <c:v>3864</c:v>
                </c:pt>
                <c:pt idx="241">
                  <c:v>3805</c:v>
                </c:pt>
                <c:pt idx="242">
                  <c:v>3752</c:v>
                </c:pt>
                <c:pt idx="243">
                  <c:v>3710</c:v>
                </c:pt>
                <c:pt idx="244">
                  <c:v>3687</c:v>
                </c:pt>
                <c:pt idx="245">
                  <c:v>5983</c:v>
                </c:pt>
                <c:pt idx="246">
                  <c:v>6690</c:v>
                </c:pt>
                <c:pt idx="247">
                  <c:v>6933</c:v>
                </c:pt>
                <c:pt idx="248">
                  <c:v>7135</c:v>
                </c:pt>
                <c:pt idx="249">
                  <c:v>7151</c:v>
                </c:pt>
                <c:pt idx="250">
                  <c:v>7160</c:v>
                </c:pt>
                <c:pt idx="251">
                  <c:v>7341</c:v>
                </c:pt>
                <c:pt idx="252">
                  <c:v>7470</c:v>
                </c:pt>
                <c:pt idx="253">
                  <c:v>7547</c:v>
                </c:pt>
                <c:pt idx="254">
                  <c:v>7615</c:v>
                </c:pt>
                <c:pt idx="255">
                  <c:v>7745</c:v>
                </c:pt>
                <c:pt idx="256">
                  <c:v>7756</c:v>
                </c:pt>
                <c:pt idx="257">
                  <c:v>7713</c:v>
                </c:pt>
                <c:pt idx="258">
                  <c:v>7845</c:v>
                </c:pt>
                <c:pt idx="259">
                  <c:v>7976</c:v>
                </c:pt>
                <c:pt idx="260">
                  <c:v>8062</c:v>
                </c:pt>
                <c:pt idx="261">
                  <c:v>5387</c:v>
                </c:pt>
                <c:pt idx="262">
                  <c:v>4842</c:v>
                </c:pt>
                <c:pt idx="263">
                  <c:v>4607</c:v>
                </c:pt>
                <c:pt idx="264">
                  <c:v>4464</c:v>
                </c:pt>
                <c:pt idx="265">
                  <c:v>4375</c:v>
                </c:pt>
                <c:pt idx="266">
                  <c:v>4267</c:v>
                </c:pt>
                <c:pt idx="267">
                  <c:v>4245</c:v>
                </c:pt>
                <c:pt idx="268">
                  <c:v>4210</c:v>
                </c:pt>
                <c:pt idx="269">
                  <c:v>4167</c:v>
                </c:pt>
                <c:pt idx="270">
                  <c:v>4139</c:v>
                </c:pt>
                <c:pt idx="271">
                  <c:v>4072</c:v>
                </c:pt>
                <c:pt idx="272">
                  <c:v>4108</c:v>
                </c:pt>
                <c:pt idx="273">
                  <c:v>4100</c:v>
                </c:pt>
                <c:pt idx="274">
                  <c:v>4052</c:v>
                </c:pt>
                <c:pt idx="275">
                  <c:v>4013</c:v>
                </c:pt>
                <c:pt idx="276">
                  <c:v>3986</c:v>
                </c:pt>
                <c:pt idx="277">
                  <c:v>3934</c:v>
                </c:pt>
                <c:pt idx="278">
                  <c:v>3896</c:v>
                </c:pt>
                <c:pt idx="279">
                  <c:v>3914</c:v>
                </c:pt>
                <c:pt idx="280">
                  <c:v>3881</c:v>
                </c:pt>
                <c:pt idx="281">
                  <c:v>3888</c:v>
                </c:pt>
                <c:pt idx="282">
                  <c:v>3887</c:v>
                </c:pt>
                <c:pt idx="283">
                  <c:v>3882</c:v>
                </c:pt>
                <c:pt idx="284">
                  <c:v>3847</c:v>
                </c:pt>
                <c:pt idx="285">
                  <c:v>3829</c:v>
                </c:pt>
                <c:pt idx="286">
                  <c:v>3870</c:v>
                </c:pt>
                <c:pt idx="287">
                  <c:v>3884</c:v>
                </c:pt>
                <c:pt idx="288">
                  <c:v>3901</c:v>
                </c:pt>
                <c:pt idx="289">
                  <c:v>3934</c:v>
                </c:pt>
                <c:pt idx="290">
                  <c:v>3978</c:v>
                </c:pt>
                <c:pt idx="291">
                  <c:v>3935</c:v>
                </c:pt>
                <c:pt idx="292">
                  <c:v>3918</c:v>
                </c:pt>
                <c:pt idx="293">
                  <c:v>3984</c:v>
                </c:pt>
                <c:pt idx="294">
                  <c:v>4011</c:v>
                </c:pt>
                <c:pt idx="295">
                  <c:v>4046</c:v>
                </c:pt>
                <c:pt idx="296">
                  <c:v>4061</c:v>
                </c:pt>
                <c:pt idx="297">
                  <c:v>4084</c:v>
                </c:pt>
                <c:pt idx="298">
                  <c:v>4010</c:v>
                </c:pt>
                <c:pt idx="299">
                  <c:v>3978</c:v>
                </c:pt>
                <c:pt idx="300">
                  <c:v>3979</c:v>
                </c:pt>
                <c:pt idx="301">
                  <c:v>3988</c:v>
                </c:pt>
                <c:pt idx="302">
                  <c:v>3996</c:v>
                </c:pt>
                <c:pt idx="303">
                  <c:v>3987</c:v>
                </c:pt>
                <c:pt idx="304">
                  <c:v>3954</c:v>
                </c:pt>
                <c:pt idx="305">
                  <c:v>3840</c:v>
                </c:pt>
                <c:pt idx="306">
                  <c:v>3789</c:v>
                </c:pt>
                <c:pt idx="307">
                  <c:v>3822</c:v>
                </c:pt>
                <c:pt idx="308">
                  <c:v>3845</c:v>
                </c:pt>
                <c:pt idx="309">
                  <c:v>3874</c:v>
                </c:pt>
                <c:pt idx="310">
                  <c:v>3908</c:v>
                </c:pt>
                <c:pt idx="311">
                  <c:v>6272</c:v>
                </c:pt>
                <c:pt idx="312">
                  <c:v>6707</c:v>
                </c:pt>
                <c:pt idx="313">
                  <c:v>6923</c:v>
                </c:pt>
                <c:pt idx="314">
                  <c:v>7283</c:v>
                </c:pt>
                <c:pt idx="315">
                  <c:v>7535</c:v>
                </c:pt>
                <c:pt idx="316">
                  <c:v>7697</c:v>
                </c:pt>
                <c:pt idx="317">
                  <c:v>7836</c:v>
                </c:pt>
                <c:pt idx="318">
                  <c:v>7921</c:v>
                </c:pt>
                <c:pt idx="319">
                  <c:v>7880</c:v>
                </c:pt>
                <c:pt idx="320">
                  <c:v>7896</c:v>
                </c:pt>
                <c:pt idx="321">
                  <c:v>8013</c:v>
                </c:pt>
                <c:pt idx="322">
                  <c:v>8037</c:v>
                </c:pt>
                <c:pt idx="323">
                  <c:v>8076</c:v>
                </c:pt>
                <c:pt idx="324">
                  <c:v>8140</c:v>
                </c:pt>
                <c:pt idx="325">
                  <c:v>5666</c:v>
                </c:pt>
                <c:pt idx="326">
                  <c:v>5205</c:v>
                </c:pt>
                <c:pt idx="327">
                  <c:v>4959</c:v>
                </c:pt>
                <c:pt idx="328">
                  <c:v>4809</c:v>
                </c:pt>
                <c:pt idx="329">
                  <c:v>4728</c:v>
                </c:pt>
                <c:pt idx="330">
                  <c:v>4650</c:v>
                </c:pt>
                <c:pt idx="331">
                  <c:v>4578</c:v>
                </c:pt>
                <c:pt idx="332">
                  <c:v>4533</c:v>
                </c:pt>
                <c:pt idx="333">
                  <c:v>4480</c:v>
                </c:pt>
                <c:pt idx="334">
                  <c:v>4445</c:v>
                </c:pt>
                <c:pt idx="335">
                  <c:v>4437</c:v>
                </c:pt>
                <c:pt idx="336">
                  <c:v>4372</c:v>
                </c:pt>
                <c:pt idx="337">
                  <c:v>4347</c:v>
                </c:pt>
                <c:pt idx="338">
                  <c:v>4300</c:v>
                </c:pt>
                <c:pt idx="339">
                  <c:v>4294</c:v>
                </c:pt>
                <c:pt idx="340">
                  <c:v>4206</c:v>
                </c:pt>
                <c:pt idx="341">
                  <c:v>4160</c:v>
                </c:pt>
                <c:pt idx="342">
                  <c:v>4171</c:v>
                </c:pt>
                <c:pt idx="343">
                  <c:v>6879</c:v>
                </c:pt>
                <c:pt idx="344">
                  <c:v>4731</c:v>
                </c:pt>
                <c:pt idx="345">
                  <c:v>4440</c:v>
                </c:pt>
                <c:pt idx="346">
                  <c:v>4371</c:v>
                </c:pt>
                <c:pt idx="347">
                  <c:v>4288</c:v>
                </c:pt>
                <c:pt idx="348">
                  <c:v>4226</c:v>
                </c:pt>
                <c:pt idx="349">
                  <c:v>4269</c:v>
                </c:pt>
                <c:pt idx="350">
                  <c:v>4237</c:v>
                </c:pt>
                <c:pt idx="351">
                  <c:v>4255</c:v>
                </c:pt>
                <c:pt idx="352">
                  <c:v>4234</c:v>
                </c:pt>
                <c:pt idx="353">
                  <c:v>4187</c:v>
                </c:pt>
                <c:pt idx="354">
                  <c:v>4109</c:v>
                </c:pt>
                <c:pt idx="355">
                  <c:v>4079</c:v>
                </c:pt>
                <c:pt idx="356">
                  <c:v>6966</c:v>
                </c:pt>
                <c:pt idx="357">
                  <c:v>4714</c:v>
                </c:pt>
                <c:pt idx="358">
                  <c:v>4382</c:v>
                </c:pt>
                <c:pt idx="359">
                  <c:v>4276</c:v>
                </c:pt>
                <c:pt idx="360">
                  <c:v>4222</c:v>
                </c:pt>
                <c:pt idx="361">
                  <c:v>4150</c:v>
                </c:pt>
                <c:pt idx="362">
                  <c:v>4072</c:v>
                </c:pt>
                <c:pt idx="363">
                  <c:v>4119</c:v>
                </c:pt>
                <c:pt idx="364">
                  <c:v>4144</c:v>
                </c:pt>
                <c:pt idx="365">
                  <c:v>4186</c:v>
                </c:pt>
                <c:pt idx="366">
                  <c:v>4156</c:v>
                </c:pt>
                <c:pt idx="367">
                  <c:v>4189</c:v>
                </c:pt>
                <c:pt idx="368">
                  <c:v>4189</c:v>
                </c:pt>
                <c:pt idx="369">
                  <c:v>4138</c:v>
                </c:pt>
                <c:pt idx="370">
                  <c:v>4151</c:v>
                </c:pt>
                <c:pt idx="371">
                  <c:v>4127</c:v>
                </c:pt>
                <c:pt idx="372">
                  <c:v>4081</c:v>
                </c:pt>
                <c:pt idx="373">
                  <c:v>4028</c:v>
                </c:pt>
                <c:pt idx="374">
                  <c:v>3991</c:v>
                </c:pt>
                <c:pt idx="375">
                  <c:v>3949</c:v>
                </c:pt>
                <c:pt idx="376">
                  <c:v>3885</c:v>
                </c:pt>
                <c:pt idx="377">
                  <c:v>3940</c:v>
                </c:pt>
                <c:pt idx="378">
                  <c:v>3968</c:v>
                </c:pt>
                <c:pt idx="379">
                  <c:v>4020</c:v>
                </c:pt>
                <c:pt idx="380">
                  <c:v>3917</c:v>
                </c:pt>
                <c:pt idx="381">
                  <c:v>4011</c:v>
                </c:pt>
                <c:pt idx="382">
                  <c:v>3938</c:v>
                </c:pt>
                <c:pt idx="383">
                  <c:v>3932</c:v>
                </c:pt>
                <c:pt idx="384">
                  <c:v>3970</c:v>
                </c:pt>
                <c:pt idx="385">
                  <c:v>3929</c:v>
                </c:pt>
                <c:pt idx="386">
                  <c:v>3899</c:v>
                </c:pt>
                <c:pt idx="387">
                  <c:v>3842</c:v>
                </c:pt>
                <c:pt idx="388">
                  <c:v>3779</c:v>
                </c:pt>
                <c:pt idx="389">
                  <c:v>3703</c:v>
                </c:pt>
                <c:pt idx="390">
                  <c:v>3562</c:v>
                </c:pt>
                <c:pt idx="391">
                  <c:v>3511</c:v>
                </c:pt>
                <c:pt idx="392">
                  <c:v>3358</c:v>
                </c:pt>
                <c:pt idx="393">
                  <c:v>3090</c:v>
                </c:pt>
                <c:pt idx="394">
                  <c:v>2614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B-F038-4B81-A5B2-16440CA4F735}"/>
            </c:ext>
          </c:extLst>
        </c:ser>
        <c:ser>
          <c:idx val="24"/>
          <c:order val="12"/>
          <c:tx>
            <c:strRef>
              <c:f>'cat2'!$B$1</c:f>
              <c:strCache>
                <c:ptCount val="1"/>
                <c:pt idx="0">
                  <c:v>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'cat2'!$B$2:$B$396</c:f>
              <c:numCache>
                <c:formatCode>General</c:formatCode>
                <c:ptCount val="395"/>
                <c:pt idx="0">
                  <c:v>1102</c:v>
                </c:pt>
                <c:pt idx="1">
                  <c:v>1268</c:v>
                </c:pt>
                <c:pt idx="2">
                  <c:v>1345</c:v>
                </c:pt>
                <c:pt idx="3">
                  <c:v>1422</c:v>
                </c:pt>
                <c:pt idx="4">
                  <c:v>1505</c:v>
                </c:pt>
                <c:pt idx="5">
                  <c:v>1507</c:v>
                </c:pt>
                <c:pt idx="6">
                  <c:v>1571</c:v>
                </c:pt>
                <c:pt idx="7">
                  <c:v>1605</c:v>
                </c:pt>
                <c:pt idx="8">
                  <c:v>1672</c:v>
                </c:pt>
                <c:pt idx="9">
                  <c:v>1748</c:v>
                </c:pt>
                <c:pt idx="10">
                  <c:v>1754</c:v>
                </c:pt>
                <c:pt idx="11">
                  <c:v>1793</c:v>
                </c:pt>
                <c:pt idx="12">
                  <c:v>1804</c:v>
                </c:pt>
                <c:pt idx="13">
                  <c:v>1791</c:v>
                </c:pt>
                <c:pt idx="14">
                  <c:v>1818</c:v>
                </c:pt>
                <c:pt idx="15">
                  <c:v>1834</c:v>
                </c:pt>
                <c:pt idx="16">
                  <c:v>1875</c:v>
                </c:pt>
                <c:pt idx="17">
                  <c:v>1867</c:v>
                </c:pt>
                <c:pt idx="18">
                  <c:v>1858</c:v>
                </c:pt>
                <c:pt idx="19">
                  <c:v>1877</c:v>
                </c:pt>
                <c:pt idx="20">
                  <c:v>1904</c:v>
                </c:pt>
                <c:pt idx="21">
                  <c:v>1855</c:v>
                </c:pt>
                <c:pt idx="22">
                  <c:v>1849</c:v>
                </c:pt>
                <c:pt idx="23">
                  <c:v>1835</c:v>
                </c:pt>
                <c:pt idx="24">
                  <c:v>1852</c:v>
                </c:pt>
                <c:pt idx="25">
                  <c:v>1864</c:v>
                </c:pt>
                <c:pt idx="26">
                  <c:v>1860</c:v>
                </c:pt>
                <c:pt idx="27">
                  <c:v>1859</c:v>
                </c:pt>
                <c:pt idx="28">
                  <c:v>1855</c:v>
                </c:pt>
                <c:pt idx="29">
                  <c:v>1875</c:v>
                </c:pt>
                <c:pt idx="30">
                  <c:v>1916</c:v>
                </c:pt>
                <c:pt idx="31">
                  <c:v>1907</c:v>
                </c:pt>
                <c:pt idx="32">
                  <c:v>1886</c:v>
                </c:pt>
                <c:pt idx="33">
                  <c:v>1869</c:v>
                </c:pt>
                <c:pt idx="34">
                  <c:v>1890</c:v>
                </c:pt>
                <c:pt idx="35">
                  <c:v>1903</c:v>
                </c:pt>
                <c:pt idx="36">
                  <c:v>1905</c:v>
                </c:pt>
                <c:pt idx="37">
                  <c:v>1892</c:v>
                </c:pt>
                <c:pt idx="38">
                  <c:v>1872</c:v>
                </c:pt>
                <c:pt idx="39">
                  <c:v>1869</c:v>
                </c:pt>
                <c:pt idx="40">
                  <c:v>1877</c:v>
                </c:pt>
                <c:pt idx="41">
                  <c:v>1848</c:v>
                </c:pt>
                <c:pt idx="42">
                  <c:v>1856</c:v>
                </c:pt>
                <c:pt idx="43">
                  <c:v>1870</c:v>
                </c:pt>
                <c:pt idx="44">
                  <c:v>1914</c:v>
                </c:pt>
                <c:pt idx="45">
                  <c:v>1904</c:v>
                </c:pt>
                <c:pt idx="46">
                  <c:v>1867</c:v>
                </c:pt>
                <c:pt idx="47">
                  <c:v>1855</c:v>
                </c:pt>
                <c:pt idx="48">
                  <c:v>1872</c:v>
                </c:pt>
                <c:pt idx="49">
                  <c:v>1871</c:v>
                </c:pt>
                <c:pt idx="50">
                  <c:v>1883</c:v>
                </c:pt>
                <c:pt idx="51">
                  <c:v>1903</c:v>
                </c:pt>
                <c:pt idx="52">
                  <c:v>1885</c:v>
                </c:pt>
                <c:pt idx="53">
                  <c:v>1858</c:v>
                </c:pt>
                <c:pt idx="54">
                  <c:v>1831</c:v>
                </c:pt>
                <c:pt idx="55">
                  <c:v>1806</c:v>
                </c:pt>
                <c:pt idx="56">
                  <c:v>1828</c:v>
                </c:pt>
                <c:pt idx="57">
                  <c:v>1841</c:v>
                </c:pt>
                <c:pt idx="58">
                  <c:v>1823</c:v>
                </c:pt>
                <c:pt idx="59">
                  <c:v>1852</c:v>
                </c:pt>
                <c:pt idx="60">
                  <c:v>1781</c:v>
                </c:pt>
                <c:pt idx="61">
                  <c:v>1792</c:v>
                </c:pt>
                <c:pt idx="62">
                  <c:v>1783</c:v>
                </c:pt>
                <c:pt idx="63">
                  <c:v>1820</c:v>
                </c:pt>
                <c:pt idx="64">
                  <c:v>1836</c:v>
                </c:pt>
                <c:pt idx="65">
                  <c:v>1848</c:v>
                </c:pt>
                <c:pt idx="66">
                  <c:v>1892</c:v>
                </c:pt>
                <c:pt idx="67">
                  <c:v>1904</c:v>
                </c:pt>
                <c:pt idx="68">
                  <c:v>1854</c:v>
                </c:pt>
                <c:pt idx="69">
                  <c:v>1916</c:v>
                </c:pt>
                <c:pt idx="70">
                  <c:v>1924</c:v>
                </c:pt>
                <c:pt idx="71">
                  <c:v>1916</c:v>
                </c:pt>
                <c:pt idx="72">
                  <c:v>1915</c:v>
                </c:pt>
                <c:pt idx="73">
                  <c:v>1947</c:v>
                </c:pt>
                <c:pt idx="74">
                  <c:v>1924</c:v>
                </c:pt>
                <c:pt idx="75">
                  <c:v>1909</c:v>
                </c:pt>
                <c:pt idx="76">
                  <c:v>1897</c:v>
                </c:pt>
                <c:pt idx="77">
                  <c:v>1937</c:v>
                </c:pt>
                <c:pt idx="78">
                  <c:v>1961</c:v>
                </c:pt>
                <c:pt idx="79">
                  <c:v>1959</c:v>
                </c:pt>
                <c:pt idx="80">
                  <c:v>1965</c:v>
                </c:pt>
                <c:pt idx="81">
                  <c:v>1934</c:v>
                </c:pt>
                <c:pt idx="82">
                  <c:v>1937</c:v>
                </c:pt>
                <c:pt idx="83">
                  <c:v>1956</c:v>
                </c:pt>
                <c:pt idx="84">
                  <c:v>1951</c:v>
                </c:pt>
                <c:pt idx="85">
                  <c:v>1955</c:v>
                </c:pt>
                <c:pt idx="86">
                  <c:v>1946</c:v>
                </c:pt>
                <c:pt idx="87">
                  <c:v>1924</c:v>
                </c:pt>
                <c:pt idx="88">
                  <c:v>1895</c:v>
                </c:pt>
                <c:pt idx="89">
                  <c:v>1881</c:v>
                </c:pt>
                <c:pt idx="90">
                  <c:v>1883</c:v>
                </c:pt>
                <c:pt idx="91">
                  <c:v>1889</c:v>
                </c:pt>
                <c:pt idx="92">
                  <c:v>1905</c:v>
                </c:pt>
                <c:pt idx="93">
                  <c:v>1899</c:v>
                </c:pt>
                <c:pt idx="94">
                  <c:v>1884</c:v>
                </c:pt>
                <c:pt idx="95">
                  <c:v>1856</c:v>
                </c:pt>
                <c:pt idx="96">
                  <c:v>1825</c:v>
                </c:pt>
                <c:pt idx="97">
                  <c:v>1841</c:v>
                </c:pt>
                <c:pt idx="98">
                  <c:v>1834</c:v>
                </c:pt>
                <c:pt idx="99">
                  <c:v>1834</c:v>
                </c:pt>
                <c:pt idx="100">
                  <c:v>1874</c:v>
                </c:pt>
                <c:pt idx="101">
                  <c:v>1873</c:v>
                </c:pt>
                <c:pt idx="102">
                  <c:v>1889</c:v>
                </c:pt>
                <c:pt idx="103">
                  <c:v>1900</c:v>
                </c:pt>
                <c:pt idx="104">
                  <c:v>1918</c:v>
                </c:pt>
                <c:pt idx="105">
                  <c:v>1886</c:v>
                </c:pt>
                <c:pt idx="106">
                  <c:v>1900</c:v>
                </c:pt>
                <c:pt idx="107">
                  <c:v>1942</c:v>
                </c:pt>
                <c:pt idx="108">
                  <c:v>2003</c:v>
                </c:pt>
                <c:pt idx="109">
                  <c:v>2025</c:v>
                </c:pt>
                <c:pt idx="110">
                  <c:v>2022</c:v>
                </c:pt>
                <c:pt idx="111">
                  <c:v>2143</c:v>
                </c:pt>
                <c:pt idx="112">
                  <c:v>2109</c:v>
                </c:pt>
                <c:pt idx="113">
                  <c:v>1946</c:v>
                </c:pt>
                <c:pt idx="114">
                  <c:v>1925</c:v>
                </c:pt>
                <c:pt idx="115">
                  <c:v>2002</c:v>
                </c:pt>
                <c:pt idx="116">
                  <c:v>1954</c:v>
                </c:pt>
                <c:pt idx="117">
                  <c:v>1938</c:v>
                </c:pt>
                <c:pt idx="118">
                  <c:v>1961</c:v>
                </c:pt>
                <c:pt idx="119">
                  <c:v>1959</c:v>
                </c:pt>
                <c:pt idx="120">
                  <c:v>1982</c:v>
                </c:pt>
                <c:pt idx="121">
                  <c:v>2005</c:v>
                </c:pt>
                <c:pt idx="122">
                  <c:v>2000</c:v>
                </c:pt>
                <c:pt idx="123">
                  <c:v>2007</c:v>
                </c:pt>
                <c:pt idx="124">
                  <c:v>2019</c:v>
                </c:pt>
                <c:pt idx="125">
                  <c:v>2027</c:v>
                </c:pt>
                <c:pt idx="126">
                  <c:v>2048</c:v>
                </c:pt>
                <c:pt idx="127">
                  <c:v>2036</c:v>
                </c:pt>
                <c:pt idx="128">
                  <c:v>2037</c:v>
                </c:pt>
                <c:pt idx="129">
                  <c:v>2010</c:v>
                </c:pt>
                <c:pt idx="130">
                  <c:v>2004</c:v>
                </c:pt>
                <c:pt idx="131">
                  <c:v>2009</c:v>
                </c:pt>
                <c:pt idx="132">
                  <c:v>2029</c:v>
                </c:pt>
                <c:pt idx="133">
                  <c:v>2042</c:v>
                </c:pt>
                <c:pt idx="134">
                  <c:v>2060</c:v>
                </c:pt>
                <c:pt idx="135">
                  <c:v>2079</c:v>
                </c:pt>
                <c:pt idx="136">
                  <c:v>2109</c:v>
                </c:pt>
                <c:pt idx="137">
                  <c:v>2114</c:v>
                </c:pt>
                <c:pt idx="138">
                  <c:v>2126</c:v>
                </c:pt>
                <c:pt idx="139">
                  <c:v>2148</c:v>
                </c:pt>
                <c:pt idx="140">
                  <c:v>2188</c:v>
                </c:pt>
                <c:pt idx="141">
                  <c:v>2206</c:v>
                </c:pt>
                <c:pt idx="142">
                  <c:v>2219</c:v>
                </c:pt>
                <c:pt idx="143">
                  <c:v>2204</c:v>
                </c:pt>
                <c:pt idx="144">
                  <c:v>2218</c:v>
                </c:pt>
                <c:pt idx="145">
                  <c:v>2209</c:v>
                </c:pt>
                <c:pt idx="146">
                  <c:v>2215</c:v>
                </c:pt>
                <c:pt idx="147">
                  <c:v>2206</c:v>
                </c:pt>
                <c:pt idx="148">
                  <c:v>2192</c:v>
                </c:pt>
                <c:pt idx="149">
                  <c:v>2189</c:v>
                </c:pt>
                <c:pt idx="150">
                  <c:v>2180</c:v>
                </c:pt>
                <c:pt idx="151">
                  <c:v>2175</c:v>
                </c:pt>
                <c:pt idx="152">
                  <c:v>2146</c:v>
                </c:pt>
                <c:pt idx="153">
                  <c:v>2170</c:v>
                </c:pt>
                <c:pt idx="154">
                  <c:v>2142</c:v>
                </c:pt>
                <c:pt idx="155">
                  <c:v>2135</c:v>
                </c:pt>
                <c:pt idx="156">
                  <c:v>2159</c:v>
                </c:pt>
                <c:pt idx="157">
                  <c:v>2170</c:v>
                </c:pt>
                <c:pt idx="158">
                  <c:v>2147</c:v>
                </c:pt>
                <c:pt idx="159">
                  <c:v>2129</c:v>
                </c:pt>
                <c:pt idx="160">
                  <c:v>2142</c:v>
                </c:pt>
                <c:pt idx="161">
                  <c:v>2165</c:v>
                </c:pt>
                <c:pt idx="162">
                  <c:v>2169</c:v>
                </c:pt>
                <c:pt idx="163">
                  <c:v>2146</c:v>
                </c:pt>
                <c:pt idx="164">
                  <c:v>2165</c:v>
                </c:pt>
                <c:pt idx="165">
                  <c:v>2064</c:v>
                </c:pt>
                <c:pt idx="166">
                  <c:v>1985</c:v>
                </c:pt>
                <c:pt idx="167">
                  <c:v>2007</c:v>
                </c:pt>
                <c:pt idx="168">
                  <c:v>2016</c:v>
                </c:pt>
                <c:pt idx="169">
                  <c:v>1989</c:v>
                </c:pt>
                <c:pt idx="170">
                  <c:v>1982</c:v>
                </c:pt>
                <c:pt idx="171">
                  <c:v>1997</c:v>
                </c:pt>
                <c:pt idx="172">
                  <c:v>1982</c:v>
                </c:pt>
                <c:pt idx="173">
                  <c:v>1955</c:v>
                </c:pt>
                <c:pt idx="174">
                  <c:v>1963</c:v>
                </c:pt>
                <c:pt idx="175">
                  <c:v>1975</c:v>
                </c:pt>
                <c:pt idx="176">
                  <c:v>1988</c:v>
                </c:pt>
                <c:pt idx="177">
                  <c:v>1846</c:v>
                </c:pt>
                <c:pt idx="178">
                  <c:v>1819</c:v>
                </c:pt>
                <c:pt idx="179">
                  <c:v>1797</c:v>
                </c:pt>
                <c:pt idx="180">
                  <c:v>1782</c:v>
                </c:pt>
                <c:pt idx="181">
                  <c:v>1790</c:v>
                </c:pt>
                <c:pt idx="182">
                  <c:v>1783</c:v>
                </c:pt>
                <c:pt idx="183">
                  <c:v>1779</c:v>
                </c:pt>
                <c:pt idx="184">
                  <c:v>1789</c:v>
                </c:pt>
                <c:pt idx="185">
                  <c:v>1778</c:v>
                </c:pt>
                <c:pt idx="186">
                  <c:v>1786</c:v>
                </c:pt>
                <c:pt idx="187">
                  <c:v>1764</c:v>
                </c:pt>
                <c:pt idx="188">
                  <c:v>1775</c:v>
                </c:pt>
                <c:pt idx="189">
                  <c:v>2112</c:v>
                </c:pt>
                <c:pt idx="190">
                  <c:v>2203</c:v>
                </c:pt>
                <c:pt idx="191">
                  <c:v>2249</c:v>
                </c:pt>
                <c:pt idx="192">
                  <c:v>2267</c:v>
                </c:pt>
                <c:pt idx="193">
                  <c:v>2249</c:v>
                </c:pt>
                <c:pt idx="194">
                  <c:v>2280</c:v>
                </c:pt>
                <c:pt idx="195">
                  <c:v>2349</c:v>
                </c:pt>
                <c:pt idx="196">
                  <c:v>2350</c:v>
                </c:pt>
                <c:pt idx="197">
                  <c:v>2385</c:v>
                </c:pt>
                <c:pt idx="198">
                  <c:v>2412</c:v>
                </c:pt>
                <c:pt idx="199">
                  <c:v>2391</c:v>
                </c:pt>
                <c:pt idx="200">
                  <c:v>2375</c:v>
                </c:pt>
                <c:pt idx="201">
                  <c:v>2366</c:v>
                </c:pt>
                <c:pt idx="202">
                  <c:v>2374</c:v>
                </c:pt>
                <c:pt idx="203">
                  <c:v>2398</c:v>
                </c:pt>
                <c:pt idx="204">
                  <c:v>2429</c:v>
                </c:pt>
                <c:pt idx="205">
                  <c:v>2412</c:v>
                </c:pt>
                <c:pt idx="206">
                  <c:v>2431</c:v>
                </c:pt>
                <c:pt idx="207">
                  <c:v>2426</c:v>
                </c:pt>
                <c:pt idx="208">
                  <c:v>2410</c:v>
                </c:pt>
                <c:pt idx="209">
                  <c:v>2397</c:v>
                </c:pt>
                <c:pt idx="210">
                  <c:v>2435</c:v>
                </c:pt>
                <c:pt idx="211">
                  <c:v>2391</c:v>
                </c:pt>
                <c:pt idx="212">
                  <c:v>2421</c:v>
                </c:pt>
                <c:pt idx="213">
                  <c:v>2399</c:v>
                </c:pt>
                <c:pt idx="214">
                  <c:v>2394</c:v>
                </c:pt>
                <c:pt idx="215">
                  <c:v>2381</c:v>
                </c:pt>
                <c:pt idx="216">
                  <c:v>2411</c:v>
                </c:pt>
                <c:pt idx="217">
                  <c:v>2430</c:v>
                </c:pt>
                <c:pt idx="218">
                  <c:v>2413</c:v>
                </c:pt>
                <c:pt idx="219">
                  <c:v>2397</c:v>
                </c:pt>
                <c:pt idx="220">
                  <c:v>2384</c:v>
                </c:pt>
                <c:pt idx="221">
                  <c:v>2414</c:v>
                </c:pt>
                <c:pt idx="222">
                  <c:v>2391</c:v>
                </c:pt>
                <c:pt idx="223">
                  <c:v>2381</c:v>
                </c:pt>
                <c:pt idx="224">
                  <c:v>2241</c:v>
                </c:pt>
                <c:pt idx="225">
                  <c:v>2183</c:v>
                </c:pt>
                <c:pt idx="226">
                  <c:v>2165</c:v>
                </c:pt>
                <c:pt idx="227">
                  <c:v>2141</c:v>
                </c:pt>
                <c:pt idx="228">
                  <c:v>2134</c:v>
                </c:pt>
                <c:pt idx="229">
                  <c:v>2120</c:v>
                </c:pt>
                <c:pt idx="230">
                  <c:v>2102</c:v>
                </c:pt>
                <c:pt idx="231">
                  <c:v>2263</c:v>
                </c:pt>
                <c:pt idx="232">
                  <c:v>2302</c:v>
                </c:pt>
                <c:pt idx="233">
                  <c:v>2296</c:v>
                </c:pt>
                <c:pt idx="234">
                  <c:v>2293</c:v>
                </c:pt>
                <c:pt idx="235">
                  <c:v>2273</c:v>
                </c:pt>
                <c:pt idx="236">
                  <c:v>2264</c:v>
                </c:pt>
                <c:pt idx="237">
                  <c:v>2285</c:v>
                </c:pt>
                <c:pt idx="238">
                  <c:v>2281</c:v>
                </c:pt>
                <c:pt idx="239">
                  <c:v>2263</c:v>
                </c:pt>
                <c:pt idx="240">
                  <c:v>2235</c:v>
                </c:pt>
                <c:pt idx="241">
                  <c:v>2235</c:v>
                </c:pt>
                <c:pt idx="242">
                  <c:v>2213</c:v>
                </c:pt>
                <c:pt idx="243">
                  <c:v>2184</c:v>
                </c:pt>
                <c:pt idx="244">
                  <c:v>2171</c:v>
                </c:pt>
                <c:pt idx="245">
                  <c:v>2006</c:v>
                </c:pt>
                <c:pt idx="246">
                  <c:v>1948</c:v>
                </c:pt>
                <c:pt idx="247">
                  <c:v>1919</c:v>
                </c:pt>
                <c:pt idx="248">
                  <c:v>1972</c:v>
                </c:pt>
                <c:pt idx="249">
                  <c:v>2006</c:v>
                </c:pt>
                <c:pt idx="250">
                  <c:v>1973</c:v>
                </c:pt>
                <c:pt idx="251">
                  <c:v>1980</c:v>
                </c:pt>
                <c:pt idx="252">
                  <c:v>2020</c:v>
                </c:pt>
                <c:pt idx="253">
                  <c:v>2024</c:v>
                </c:pt>
                <c:pt idx="254">
                  <c:v>1991</c:v>
                </c:pt>
                <c:pt idx="255">
                  <c:v>2009</c:v>
                </c:pt>
                <c:pt idx="256">
                  <c:v>2054</c:v>
                </c:pt>
                <c:pt idx="257">
                  <c:v>2043</c:v>
                </c:pt>
                <c:pt idx="258">
                  <c:v>2073</c:v>
                </c:pt>
                <c:pt idx="259">
                  <c:v>2117</c:v>
                </c:pt>
                <c:pt idx="260">
                  <c:v>2141</c:v>
                </c:pt>
                <c:pt idx="261">
                  <c:v>2328</c:v>
                </c:pt>
                <c:pt idx="262">
                  <c:v>2376</c:v>
                </c:pt>
                <c:pt idx="263">
                  <c:v>2347</c:v>
                </c:pt>
                <c:pt idx="264">
                  <c:v>2351</c:v>
                </c:pt>
                <c:pt idx="265">
                  <c:v>2341</c:v>
                </c:pt>
                <c:pt idx="266">
                  <c:v>2376</c:v>
                </c:pt>
                <c:pt idx="267">
                  <c:v>2392</c:v>
                </c:pt>
                <c:pt idx="268">
                  <c:v>2391</c:v>
                </c:pt>
                <c:pt idx="269">
                  <c:v>2438</c:v>
                </c:pt>
                <c:pt idx="270">
                  <c:v>2414</c:v>
                </c:pt>
                <c:pt idx="271">
                  <c:v>2405</c:v>
                </c:pt>
                <c:pt idx="272">
                  <c:v>2440</c:v>
                </c:pt>
                <c:pt idx="273">
                  <c:v>2460</c:v>
                </c:pt>
                <c:pt idx="274">
                  <c:v>2448</c:v>
                </c:pt>
                <c:pt idx="275">
                  <c:v>2438</c:v>
                </c:pt>
                <c:pt idx="276">
                  <c:v>2406</c:v>
                </c:pt>
                <c:pt idx="277">
                  <c:v>2393</c:v>
                </c:pt>
                <c:pt idx="278">
                  <c:v>2402</c:v>
                </c:pt>
                <c:pt idx="279">
                  <c:v>2432</c:v>
                </c:pt>
                <c:pt idx="280">
                  <c:v>2414</c:v>
                </c:pt>
                <c:pt idx="281">
                  <c:v>2398</c:v>
                </c:pt>
                <c:pt idx="282">
                  <c:v>2395</c:v>
                </c:pt>
                <c:pt idx="283">
                  <c:v>2415</c:v>
                </c:pt>
                <c:pt idx="284">
                  <c:v>2421</c:v>
                </c:pt>
                <c:pt idx="285">
                  <c:v>2411</c:v>
                </c:pt>
                <c:pt idx="286">
                  <c:v>2436</c:v>
                </c:pt>
                <c:pt idx="287">
                  <c:v>2447</c:v>
                </c:pt>
                <c:pt idx="288">
                  <c:v>2474</c:v>
                </c:pt>
                <c:pt idx="289">
                  <c:v>2472</c:v>
                </c:pt>
                <c:pt idx="290">
                  <c:v>2477</c:v>
                </c:pt>
                <c:pt idx="291">
                  <c:v>2461</c:v>
                </c:pt>
                <c:pt idx="292">
                  <c:v>2450</c:v>
                </c:pt>
                <c:pt idx="293">
                  <c:v>2491</c:v>
                </c:pt>
                <c:pt idx="294">
                  <c:v>2513</c:v>
                </c:pt>
                <c:pt idx="295">
                  <c:v>2499</c:v>
                </c:pt>
                <c:pt idx="296">
                  <c:v>2523</c:v>
                </c:pt>
                <c:pt idx="297">
                  <c:v>2548</c:v>
                </c:pt>
                <c:pt idx="298">
                  <c:v>2530</c:v>
                </c:pt>
                <c:pt idx="299">
                  <c:v>2500</c:v>
                </c:pt>
                <c:pt idx="300">
                  <c:v>2517</c:v>
                </c:pt>
                <c:pt idx="301">
                  <c:v>2537</c:v>
                </c:pt>
                <c:pt idx="302">
                  <c:v>2516</c:v>
                </c:pt>
                <c:pt idx="303">
                  <c:v>2480</c:v>
                </c:pt>
                <c:pt idx="304">
                  <c:v>2451</c:v>
                </c:pt>
                <c:pt idx="305">
                  <c:v>2403</c:v>
                </c:pt>
                <c:pt idx="306">
                  <c:v>2376</c:v>
                </c:pt>
                <c:pt idx="307">
                  <c:v>2356</c:v>
                </c:pt>
                <c:pt idx="308">
                  <c:v>2371</c:v>
                </c:pt>
                <c:pt idx="309">
                  <c:v>2327</c:v>
                </c:pt>
                <c:pt idx="310">
                  <c:v>2333</c:v>
                </c:pt>
                <c:pt idx="311">
                  <c:v>2197</c:v>
                </c:pt>
                <c:pt idx="312">
                  <c:v>2171</c:v>
                </c:pt>
                <c:pt idx="313">
                  <c:v>2136</c:v>
                </c:pt>
                <c:pt idx="314">
                  <c:v>2145</c:v>
                </c:pt>
                <c:pt idx="315">
                  <c:v>2146</c:v>
                </c:pt>
                <c:pt idx="316">
                  <c:v>2172</c:v>
                </c:pt>
                <c:pt idx="317">
                  <c:v>2172</c:v>
                </c:pt>
                <c:pt idx="318">
                  <c:v>2170</c:v>
                </c:pt>
                <c:pt idx="319">
                  <c:v>2172</c:v>
                </c:pt>
                <c:pt idx="320">
                  <c:v>2152</c:v>
                </c:pt>
                <c:pt idx="321">
                  <c:v>2174</c:v>
                </c:pt>
                <c:pt idx="322">
                  <c:v>2154</c:v>
                </c:pt>
                <c:pt idx="323">
                  <c:v>2146</c:v>
                </c:pt>
                <c:pt idx="324">
                  <c:v>2169</c:v>
                </c:pt>
                <c:pt idx="325">
                  <c:v>2306</c:v>
                </c:pt>
                <c:pt idx="326">
                  <c:v>2347</c:v>
                </c:pt>
                <c:pt idx="327">
                  <c:v>2355</c:v>
                </c:pt>
                <c:pt idx="328">
                  <c:v>2398</c:v>
                </c:pt>
                <c:pt idx="329">
                  <c:v>2418</c:v>
                </c:pt>
                <c:pt idx="330">
                  <c:v>2431</c:v>
                </c:pt>
                <c:pt idx="331">
                  <c:v>2422</c:v>
                </c:pt>
                <c:pt idx="332">
                  <c:v>2431</c:v>
                </c:pt>
                <c:pt idx="333">
                  <c:v>2442</c:v>
                </c:pt>
                <c:pt idx="334">
                  <c:v>2454</c:v>
                </c:pt>
                <c:pt idx="335">
                  <c:v>2493</c:v>
                </c:pt>
                <c:pt idx="336">
                  <c:v>2510</c:v>
                </c:pt>
                <c:pt idx="337">
                  <c:v>2495</c:v>
                </c:pt>
                <c:pt idx="338">
                  <c:v>2473</c:v>
                </c:pt>
                <c:pt idx="339">
                  <c:v>2447</c:v>
                </c:pt>
                <c:pt idx="340">
                  <c:v>2423</c:v>
                </c:pt>
                <c:pt idx="341">
                  <c:v>2418</c:v>
                </c:pt>
                <c:pt idx="342">
                  <c:v>2420</c:v>
                </c:pt>
                <c:pt idx="343">
                  <c:v>2265</c:v>
                </c:pt>
                <c:pt idx="344">
                  <c:v>2389</c:v>
                </c:pt>
                <c:pt idx="345">
                  <c:v>2401</c:v>
                </c:pt>
                <c:pt idx="346">
                  <c:v>2387</c:v>
                </c:pt>
                <c:pt idx="347">
                  <c:v>2357</c:v>
                </c:pt>
                <c:pt idx="348">
                  <c:v>2328</c:v>
                </c:pt>
                <c:pt idx="349">
                  <c:v>2350</c:v>
                </c:pt>
                <c:pt idx="350">
                  <c:v>2423</c:v>
                </c:pt>
                <c:pt idx="351">
                  <c:v>2443</c:v>
                </c:pt>
                <c:pt idx="352">
                  <c:v>2422</c:v>
                </c:pt>
                <c:pt idx="353">
                  <c:v>2408</c:v>
                </c:pt>
                <c:pt idx="354">
                  <c:v>2384</c:v>
                </c:pt>
                <c:pt idx="355">
                  <c:v>2356</c:v>
                </c:pt>
                <c:pt idx="356">
                  <c:v>2192</c:v>
                </c:pt>
                <c:pt idx="357">
                  <c:v>2301</c:v>
                </c:pt>
                <c:pt idx="358">
                  <c:v>2339</c:v>
                </c:pt>
                <c:pt idx="359">
                  <c:v>2335</c:v>
                </c:pt>
                <c:pt idx="360">
                  <c:v>2319</c:v>
                </c:pt>
                <c:pt idx="361">
                  <c:v>2278</c:v>
                </c:pt>
                <c:pt idx="362">
                  <c:v>2250</c:v>
                </c:pt>
                <c:pt idx="363">
                  <c:v>2303</c:v>
                </c:pt>
                <c:pt idx="364">
                  <c:v>2311</c:v>
                </c:pt>
                <c:pt idx="365">
                  <c:v>2315</c:v>
                </c:pt>
                <c:pt idx="366">
                  <c:v>2321</c:v>
                </c:pt>
                <c:pt idx="367">
                  <c:v>2341</c:v>
                </c:pt>
                <c:pt idx="368">
                  <c:v>2331</c:v>
                </c:pt>
                <c:pt idx="369">
                  <c:v>2364</c:v>
                </c:pt>
                <c:pt idx="370">
                  <c:v>2396</c:v>
                </c:pt>
                <c:pt idx="371">
                  <c:v>2346</c:v>
                </c:pt>
                <c:pt idx="372">
                  <c:v>2328</c:v>
                </c:pt>
                <c:pt idx="373">
                  <c:v>2292</c:v>
                </c:pt>
                <c:pt idx="374">
                  <c:v>2273</c:v>
                </c:pt>
                <c:pt idx="375">
                  <c:v>2269</c:v>
                </c:pt>
                <c:pt idx="376">
                  <c:v>2252</c:v>
                </c:pt>
                <c:pt idx="377">
                  <c:v>2258</c:v>
                </c:pt>
                <c:pt idx="378">
                  <c:v>2267</c:v>
                </c:pt>
                <c:pt idx="379">
                  <c:v>2248</c:v>
                </c:pt>
                <c:pt idx="380">
                  <c:v>2190</c:v>
                </c:pt>
                <c:pt idx="381">
                  <c:v>2230</c:v>
                </c:pt>
                <c:pt idx="382">
                  <c:v>2245</c:v>
                </c:pt>
                <c:pt idx="383">
                  <c:v>2239</c:v>
                </c:pt>
                <c:pt idx="384">
                  <c:v>2225</c:v>
                </c:pt>
                <c:pt idx="385">
                  <c:v>2203</c:v>
                </c:pt>
                <c:pt idx="386">
                  <c:v>2192</c:v>
                </c:pt>
                <c:pt idx="387">
                  <c:v>2132</c:v>
                </c:pt>
                <c:pt idx="388">
                  <c:v>2117</c:v>
                </c:pt>
                <c:pt idx="389">
                  <c:v>2090</c:v>
                </c:pt>
                <c:pt idx="390">
                  <c:v>2039</c:v>
                </c:pt>
                <c:pt idx="391">
                  <c:v>1951</c:v>
                </c:pt>
                <c:pt idx="392">
                  <c:v>1811</c:v>
                </c:pt>
                <c:pt idx="393">
                  <c:v>1624</c:v>
                </c:pt>
                <c:pt idx="394">
                  <c:v>1274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C-F038-4B81-A5B2-16440CA4F735}"/>
            </c:ext>
          </c:extLst>
        </c:ser>
        <c:ser>
          <c:idx val="25"/>
          <c:order val="13"/>
          <c:tx>
            <c:strRef>
              <c:f>'cat2'!$C$1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'cat2'!$C$2:$C$396</c:f>
              <c:numCache>
                <c:formatCode>General</c:formatCode>
                <c:ptCount val="395"/>
                <c:pt idx="0">
                  <c:v>373</c:v>
                </c:pt>
                <c:pt idx="1">
                  <c:v>464</c:v>
                </c:pt>
                <c:pt idx="2">
                  <c:v>506</c:v>
                </c:pt>
                <c:pt idx="3">
                  <c:v>537</c:v>
                </c:pt>
                <c:pt idx="4">
                  <c:v>564</c:v>
                </c:pt>
                <c:pt idx="5">
                  <c:v>579</c:v>
                </c:pt>
                <c:pt idx="6">
                  <c:v>613</c:v>
                </c:pt>
                <c:pt idx="7">
                  <c:v>622</c:v>
                </c:pt>
                <c:pt idx="8">
                  <c:v>629</c:v>
                </c:pt>
                <c:pt idx="9">
                  <c:v>649</c:v>
                </c:pt>
                <c:pt idx="10">
                  <c:v>643</c:v>
                </c:pt>
                <c:pt idx="11">
                  <c:v>641</c:v>
                </c:pt>
                <c:pt idx="12">
                  <c:v>626</c:v>
                </c:pt>
                <c:pt idx="13">
                  <c:v>634</c:v>
                </c:pt>
                <c:pt idx="14">
                  <c:v>638</c:v>
                </c:pt>
                <c:pt idx="15">
                  <c:v>643</c:v>
                </c:pt>
                <c:pt idx="16">
                  <c:v>651</c:v>
                </c:pt>
                <c:pt idx="17">
                  <c:v>654</c:v>
                </c:pt>
                <c:pt idx="18">
                  <c:v>645</c:v>
                </c:pt>
                <c:pt idx="19">
                  <c:v>642</c:v>
                </c:pt>
                <c:pt idx="20">
                  <c:v>646</c:v>
                </c:pt>
                <c:pt idx="21">
                  <c:v>638</c:v>
                </c:pt>
                <c:pt idx="22">
                  <c:v>636</c:v>
                </c:pt>
                <c:pt idx="23">
                  <c:v>623</c:v>
                </c:pt>
                <c:pt idx="24">
                  <c:v>627</c:v>
                </c:pt>
                <c:pt idx="25">
                  <c:v>621</c:v>
                </c:pt>
                <c:pt idx="26">
                  <c:v>615</c:v>
                </c:pt>
                <c:pt idx="27">
                  <c:v>636</c:v>
                </c:pt>
                <c:pt idx="28">
                  <c:v>640</c:v>
                </c:pt>
                <c:pt idx="29">
                  <c:v>625</c:v>
                </c:pt>
                <c:pt idx="30">
                  <c:v>638</c:v>
                </c:pt>
                <c:pt idx="31">
                  <c:v>638</c:v>
                </c:pt>
                <c:pt idx="32">
                  <c:v>631</c:v>
                </c:pt>
                <c:pt idx="33">
                  <c:v>626</c:v>
                </c:pt>
                <c:pt idx="34">
                  <c:v>629</c:v>
                </c:pt>
                <c:pt idx="35">
                  <c:v>624</c:v>
                </c:pt>
                <c:pt idx="36">
                  <c:v>625</c:v>
                </c:pt>
                <c:pt idx="37">
                  <c:v>627</c:v>
                </c:pt>
                <c:pt idx="38">
                  <c:v>638</c:v>
                </c:pt>
                <c:pt idx="39">
                  <c:v>641</c:v>
                </c:pt>
                <c:pt idx="40">
                  <c:v>640</c:v>
                </c:pt>
                <c:pt idx="41">
                  <c:v>656</c:v>
                </c:pt>
                <c:pt idx="42">
                  <c:v>655</c:v>
                </c:pt>
                <c:pt idx="43">
                  <c:v>657</c:v>
                </c:pt>
                <c:pt idx="44">
                  <c:v>659</c:v>
                </c:pt>
                <c:pt idx="45">
                  <c:v>665</c:v>
                </c:pt>
                <c:pt idx="46">
                  <c:v>662</c:v>
                </c:pt>
                <c:pt idx="47">
                  <c:v>662</c:v>
                </c:pt>
                <c:pt idx="48">
                  <c:v>671</c:v>
                </c:pt>
                <c:pt idx="49">
                  <c:v>675</c:v>
                </c:pt>
                <c:pt idx="50">
                  <c:v>667</c:v>
                </c:pt>
                <c:pt idx="51">
                  <c:v>659</c:v>
                </c:pt>
                <c:pt idx="52">
                  <c:v>656</c:v>
                </c:pt>
                <c:pt idx="53">
                  <c:v>631</c:v>
                </c:pt>
                <c:pt idx="54">
                  <c:v>625</c:v>
                </c:pt>
                <c:pt idx="55">
                  <c:v>627</c:v>
                </c:pt>
                <c:pt idx="56">
                  <c:v>626</c:v>
                </c:pt>
                <c:pt idx="57">
                  <c:v>634</c:v>
                </c:pt>
                <c:pt idx="58">
                  <c:v>621</c:v>
                </c:pt>
                <c:pt idx="59">
                  <c:v>595</c:v>
                </c:pt>
                <c:pt idx="60">
                  <c:v>584</c:v>
                </c:pt>
                <c:pt idx="61">
                  <c:v>583</c:v>
                </c:pt>
                <c:pt idx="62">
                  <c:v>587</c:v>
                </c:pt>
                <c:pt idx="63">
                  <c:v>602</c:v>
                </c:pt>
                <c:pt idx="64">
                  <c:v>599</c:v>
                </c:pt>
                <c:pt idx="65">
                  <c:v>600</c:v>
                </c:pt>
                <c:pt idx="66">
                  <c:v>593</c:v>
                </c:pt>
                <c:pt idx="67">
                  <c:v>574</c:v>
                </c:pt>
                <c:pt idx="68">
                  <c:v>576</c:v>
                </c:pt>
                <c:pt idx="69">
                  <c:v>584</c:v>
                </c:pt>
                <c:pt idx="70">
                  <c:v>588</c:v>
                </c:pt>
                <c:pt idx="71">
                  <c:v>602</c:v>
                </c:pt>
                <c:pt idx="72">
                  <c:v>603</c:v>
                </c:pt>
                <c:pt idx="73">
                  <c:v>596</c:v>
                </c:pt>
                <c:pt idx="74">
                  <c:v>593</c:v>
                </c:pt>
                <c:pt idx="75">
                  <c:v>598</c:v>
                </c:pt>
                <c:pt idx="76">
                  <c:v>602</c:v>
                </c:pt>
                <c:pt idx="77">
                  <c:v>603</c:v>
                </c:pt>
                <c:pt idx="78">
                  <c:v>615</c:v>
                </c:pt>
                <c:pt idx="79">
                  <c:v>621</c:v>
                </c:pt>
                <c:pt idx="80">
                  <c:v>631</c:v>
                </c:pt>
                <c:pt idx="81">
                  <c:v>628</c:v>
                </c:pt>
                <c:pt idx="82">
                  <c:v>626</c:v>
                </c:pt>
                <c:pt idx="83">
                  <c:v>629</c:v>
                </c:pt>
                <c:pt idx="84">
                  <c:v>638</c:v>
                </c:pt>
                <c:pt idx="85">
                  <c:v>640</c:v>
                </c:pt>
                <c:pt idx="86">
                  <c:v>640</c:v>
                </c:pt>
                <c:pt idx="87">
                  <c:v>636</c:v>
                </c:pt>
                <c:pt idx="88">
                  <c:v>629</c:v>
                </c:pt>
                <c:pt idx="89">
                  <c:v>616</c:v>
                </c:pt>
                <c:pt idx="90">
                  <c:v>623</c:v>
                </c:pt>
                <c:pt idx="91">
                  <c:v>632</c:v>
                </c:pt>
                <c:pt idx="92">
                  <c:v>640</c:v>
                </c:pt>
                <c:pt idx="93">
                  <c:v>647</c:v>
                </c:pt>
                <c:pt idx="94">
                  <c:v>653</c:v>
                </c:pt>
                <c:pt idx="95">
                  <c:v>647</c:v>
                </c:pt>
                <c:pt idx="96">
                  <c:v>645</c:v>
                </c:pt>
                <c:pt idx="97">
                  <c:v>640</c:v>
                </c:pt>
                <c:pt idx="98">
                  <c:v>650</c:v>
                </c:pt>
                <c:pt idx="99">
                  <c:v>700</c:v>
                </c:pt>
                <c:pt idx="100">
                  <c:v>704</c:v>
                </c:pt>
                <c:pt idx="101">
                  <c:v>681</c:v>
                </c:pt>
                <c:pt idx="102">
                  <c:v>678</c:v>
                </c:pt>
                <c:pt idx="103">
                  <c:v>671</c:v>
                </c:pt>
                <c:pt idx="104">
                  <c:v>681</c:v>
                </c:pt>
                <c:pt idx="105">
                  <c:v>686</c:v>
                </c:pt>
                <c:pt idx="106">
                  <c:v>685</c:v>
                </c:pt>
                <c:pt idx="107">
                  <c:v>687</c:v>
                </c:pt>
                <c:pt idx="108">
                  <c:v>686</c:v>
                </c:pt>
                <c:pt idx="109">
                  <c:v>676</c:v>
                </c:pt>
                <c:pt idx="110">
                  <c:v>675</c:v>
                </c:pt>
                <c:pt idx="111">
                  <c:v>697</c:v>
                </c:pt>
                <c:pt idx="112">
                  <c:v>697</c:v>
                </c:pt>
                <c:pt idx="113">
                  <c:v>704</c:v>
                </c:pt>
                <c:pt idx="114">
                  <c:v>697</c:v>
                </c:pt>
                <c:pt idx="115">
                  <c:v>695</c:v>
                </c:pt>
                <c:pt idx="116">
                  <c:v>682</c:v>
                </c:pt>
                <c:pt idx="117">
                  <c:v>675</c:v>
                </c:pt>
                <c:pt idx="118">
                  <c:v>689</c:v>
                </c:pt>
                <c:pt idx="119">
                  <c:v>702</c:v>
                </c:pt>
                <c:pt idx="120">
                  <c:v>704</c:v>
                </c:pt>
                <c:pt idx="121">
                  <c:v>714</c:v>
                </c:pt>
                <c:pt idx="122">
                  <c:v>728</c:v>
                </c:pt>
                <c:pt idx="123">
                  <c:v>717</c:v>
                </c:pt>
                <c:pt idx="124">
                  <c:v>717</c:v>
                </c:pt>
                <c:pt idx="125">
                  <c:v>723</c:v>
                </c:pt>
                <c:pt idx="126">
                  <c:v>718</c:v>
                </c:pt>
                <c:pt idx="127">
                  <c:v>710</c:v>
                </c:pt>
                <c:pt idx="128">
                  <c:v>705</c:v>
                </c:pt>
                <c:pt idx="129">
                  <c:v>694</c:v>
                </c:pt>
                <c:pt idx="130">
                  <c:v>686</c:v>
                </c:pt>
                <c:pt idx="131">
                  <c:v>665</c:v>
                </c:pt>
                <c:pt idx="132">
                  <c:v>681</c:v>
                </c:pt>
                <c:pt idx="133">
                  <c:v>686</c:v>
                </c:pt>
                <c:pt idx="134">
                  <c:v>688</c:v>
                </c:pt>
                <c:pt idx="135">
                  <c:v>694</c:v>
                </c:pt>
                <c:pt idx="136">
                  <c:v>690</c:v>
                </c:pt>
                <c:pt idx="137">
                  <c:v>671</c:v>
                </c:pt>
                <c:pt idx="138">
                  <c:v>663</c:v>
                </c:pt>
                <c:pt idx="139">
                  <c:v>678</c:v>
                </c:pt>
                <c:pt idx="140">
                  <c:v>684</c:v>
                </c:pt>
                <c:pt idx="141">
                  <c:v>692</c:v>
                </c:pt>
                <c:pt idx="142">
                  <c:v>701</c:v>
                </c:pt>
                <c:pt idx="143">
                  <c:v>702</c:v>
                </c:pt>
                <c:pt idx="144">
                  <c:v>697</c:v>
                </c:pt>
                <c:pt idx="145">
                  <c:v>699</c:v>
                </c:pt>
                <c:pt idx="146">
                  <c:v>708</c:v>
                </c:pt>
                <c:pt idx="147">
                  <c:v>710</c:v>
                </c:pt>
                <c:pt idx="148">
                  <c:v>720</c:v>
                </c:pt>
                <c:pt idx="149">
                  <c:v>729</c:v>
                </c:pt>
                <c:pt idx="150">
                  <c:v>739</c:v>
                </c:pt>
                <c:pt idx="151">
                  <c:v>727</c:v>
                </c:pt>
                <c:pt idx="152">
                  <c:v>719</c:v>
                </c:pt>
                <c:pt idx="153">
                  <c:v>739</c:v>
                </c:pt>
                <c:pt idx="154">
                  <c:v>740</c:v>
                </c:pt>
                <c:pt idx="155">
                  <c:v>747</c:v>
                </c:pt>
                <c:pt idx="156">
                  <c:v>750</c:v>
                </c:pt>
                <c:pt idx="157">
                  <c:v>744</c:v>
                </c:pt>
                <c:pt idx="158">
                  <c:v>725</c:v>
                </c:pt>
                <c:pt idx="159">
                  <c:v>726</c:v>
                </c:pt>
                <c:pt idx="160">
                  <c:v>739</c:v>
                </c:pt>
                <c:pt idx="161">
                  <c:v>746</c:v>
                </c:pt>
                <c:pt idx="162">
                  <c:v>754</c:v>
                </c:pt>
                <c:pt idx="163">
                  <c:v>750</c:v>
                </c:pt>
                <c:pt idx="164">
                  <c:v>742</c:v>
                </c:pt>
                <c:pt idx="165">
                  <c:v>689</c:v>
                </c:pt>
                <c:pt idx="166">
                  <c:v>680</c:v>
                </c:pt>
                <c:pt idx="167">
                  <c:v>682</c:v>
                </c:pt>
                <c:pt idx="168">
                  <c:v>683</c:v>
                </c:pt>
                <c:pt idx="169">
                  <c:v>692</c:v>
                </c:pt>
                <c:pt idx="170">
                  <c:v>695</c:v>
                </c:pt>
                <c:pt idx="171">
                  <c:v>724</c:v>
                </c:pt>
                <c:pt idx="172">
                  <c:v>727</c:v>
                </c:pt>
                <c:pt idx="173">
                  <c:v>710</c:v>
                </c:pt>
                <c:pt idx="174">
                  <c:v>699</c:v>
                </c:pt>
                <c:pt idx="175">
                  <c:v>686</c:v>
                </c:pt>
                <c:pt idx="176">
                  <c:v>682</c:v>
                </c:pt>
                <c:pt idx="177">
                  <c:v>626</c:v>
                </c:pt>
                <c:pt idx="178">
                  <c:v>614</c:v>
                </c:pt>
                <c:pt idx="179">
                  <c:v>591</c:v>
                </c:pt>
                <c:pt idx="180">
                  <c:v>580</c:v>
                </c:pt>
                <c:pt idx="181">
                  <c:v>575</c:v>
                </c:pt>
                <c:pt idx="182">
                  <c:v>574</c:v>
                </c:pt>
                <c:pt idx="183">
                  <c:v>579</c:v>
                </c:pt>
                <c:pt idx="184">
                  <c:v>579</c:v>
                </c:pt>
                <c:pt idx="185">
                  <c:v>589</c:v>
                </c:pt>
                <c:pt idx="186">
                  <c:v>584</c:v>
                </c:pt>
                <c:pt idx="187">
                  <c:v>588</c:v>
                </c:pt>
                <c:pt idx="188">
                  <c:v>601</c:v>
                </c:pt>
                <c:pt idx="189">
                  <c:v>742</c:v>
                </c:pt>
                <c:pt idx="190">
                  <c:v>751</c:v>
                </c:pt>
                <c:pt idx="191">
                  <c:v>768</c:v>
                </c:pt>
                <c:pt idx="192">
                  <c:v>772</c:v>
                </c:pt>
                <c:pt idx="193">
                  <c:v>774</c:v>
                </c:pt>
                <c:pt idx="194">
                  <c:v>772</c:v>
                </c:pt>
                <c:pt idx="195">
                  <c:v>797</c:v>
                </c:pt>
                <c:pt idx="196">
                  <c:v>797</c:v>
                </c:pt>
                <c:pt idx="197">
                  <c:v>806</c:v>
                </c:pt>
                <c:pt idx="198">
                  <c:v>807</c:v>
                </c:pt>
                <c:pt idx="199">
                  <c:v>801</c:v>
                </c:pt>
                <c:pt idx="200">
                  <c:v>798</c:v>
                </c:pt>
                <c:pt idx="201">
                  <c:v>790</c:v>
                </c:pt>
                <c:pt idx="202">
                  <c:v>798</c:v>
                </c:pt>
                <c:pt idx="203">
                  <c:v>807</c:v>
                </c:pt>
                <c:pt idx="204">
                  <c:v>806</c:v>
                </c:pt>
                <c:pt idx="205">
                  <c:v>813</c:v>
                </c:pt>
                <c:pt idx="206">
                  <c:v>825</c:v>
                </c:pt>
                <c:pt idx="207">
                  <c:v>804</c:v>
                </c:pt>
                <c:pt idx="208">
                  <c:v>804</c:v>
                </c:pt>
                <c:pt idx="209">
                  <c:v>806</c:v>
                </c:pt>
                <c:pt idx="210">
                  <c:v>811</c:v>
                </c:pt>
                <c:pt idx="211">
                  <c:v>801</c:v>
                </c:pt>
                <c:pt idx="212">
                  <c:v>814</c:v>
                </c:pt>
                <c:pt idx="213">
                  <c:v>810</c:v>
                </c:pt>
                <c:pt idx="214">
                  <c:v>807</c:v>
                </c:pt>
                <c:pt idx="215">
                  <c:v>808</c:v>
                </c:pt>
                <c:pt idx="216">
                  <c:v>805</c:v>
                </c:pt>
                <c:pt idx="217">
                  <c:v>819</c:v>
                </c:pt>
                <c:pt idx="218">
                  <c:v>823</c:v>
                </c:pt>
                <c:pt idx="219">
                  <c:v>838</c:v>
                </c:pt>
                <c:pt idx="220">
                  <c:v>818</c:v>
                </c:pt>
                <c:pt idx="221">
                  <c:v>807</c:v>
                </c:pt>
                <c:pt idx="222">
                  <c:v>809</c:v>
                </c:pt>
                <c:pt idx="223">
                  <c:v>819</c:v>
                </c:pt>
                <c:pt idx="224">
                  <c:v>753</c:v>
                </c:pt>
                <c:pt idx="225">
                  <c:v>732</c:v>
                </c:pt>
                <c:pt idx="226">
                  <c:v>720</c:v>
                </c:pt>
                <c:pt idx="227">
                  <c:v>715</c:v>
                </c:pt>
                <c:pt idx="228">
                  <c:v>700</c:v>
                </c:pt>
                <c:pt idx="229">
                  <c:v>703</c:v>
                </c:pt>
                <c:pt idx="230">
                  <c:v>719</c:v>
                </c:pt>
                <c:pt idx="231">
                  <c:v>797</c:v>
                </c:pt>
                <c:pt idx="232">
                  <c:v>811</c:v>
                </c:pt>
                <c:pt idx="233">
                  <c:v>806</c:v>
                </c:pt>
                <c:pt idx="234">
                  <c:v>813</c:v>
                </c:pt>
                <c:pt idx="235">
                  <c:v>797</c:v>
                </c:pt>
                <c:pt idx="236">
                  <c:v>785</c:v>
                </c:pt>
                <c:pt idx="237">
                  <c:v>793</c:v>
                </c:pt>
                <c:pt idx="238">
                  <c:v>797</c:v>
                </c:pt>
                <c:pt idx="239">
                  <c:v>789</c:v>
                </c:pt>
                <c:pt idx="240">
                  <c:v>785</c:v>
                </c:pt>
                <c:pt idx="241">
                  <c:v>773</c:v>
                </c:pt>
                <c:pt idx="242">
                  <c:v>758</c:v>
                </c:pt>
                <c:pt idx="243">
                  <c:v>755</c:v>
                </c:pt>
                <c:pt idx="244">
                  <c:v>766</c:v>
                </c:pt>
                <c:pt idx="245">
                  <c:v>697</c:v>
                </c:pt>
                <c:pt idx="246">
                  <c:v>675</c:v>
                </c:pt>
                <c:pt idx="247">
                  <c:v>668</c:v>
                </c:pt>
                <c:pt idx="248">
                  <c:v>681</c:v>
                </c:pt>
                <c:pt idx="249">
                  <c:v>680</c:v>
                </c:pt>
                <c:pt idx="250">
                  <c:v>679</c:v>
                </c:pt>
                <c:pt idx="251">
                  <c:v>684</c:v>
                </c:pt>
                <c:pt idx="252">
                  <c:v>686</c:v>
                </c:pt>
                <c:pt idx="253">
                  <c:v>691</c:v>
                </c:pt>
                <c:pt idx="254">
                  <c:v>696</c:v>
                </c:pt>
                <c:pt idx="255">
                  <c:v>699</c:v>
                </c:pt>
                <c:pt idx="256">
                  <c:v>694</c:v>
                </c:pt>
                <c:pt idx="257">
                  <c:v>673</c:v>
                </c:pt>
                <c:pt idx="258">
                  <c:v>677</c:v>
                </c:pt>
                <c:pt idx="259">
                  <c:v>686</c:v>
                </c:pt>
                <c:pt idx="260">
                  <c:v>697</c:v>
                </c:pt>
                <c:pt idx="261">
                  <c:v>747</c:v>
                </c:pt>
                <c:pt idx="262">
                  <c:v>760</c:v>
                </c:pt>
                <c:pt idx="263">
                  <c:v>747</c:v>
                </c:pt>
                <c:pt idx="264">
                  <c:v>741</c:v>
                </c:pt>
                <c:pt idx="265">
                  <c:v>775</c:v>
                </c:pt>
                <c:pt idx="266">
                  <c:v>787</c:v>
                </c:pt>
                <c:pt idx="267">
                  <c:v>812</c:v>
                </c:pt>
                <c:pt idx="268">
                  <c:v>822</c:v>
                </c:pt>
                <c:pt idx="269">
                  <c:v>816</c:v>
                </c:pt>
                <c:pt idx="270">
                  <c:v>800</c:v>
                </c:pt>
                <c:pt idx="271">
                  <c:v>784</c:v>
                </c:pt>
                <c:pt idx="272">
                  <c:v>802</c:v>
                </c:pt>
                <c:pt idx="273">
                  <c:v>789</c:v>
                </c:pt>
                <c:pt idx="274">
                  <c:v>798</c:v>
                </c:pt>
                <c:pt idx="275">
                  <c:v>813</c:v>
                </c:pt>
                <c:pt idx="276">
                  <c:v>828</c:v>
                </c:pt>
                <c:pt idx="277">
                  <c:v>826</c:v>
                </c:pt>
                <c:pt idx="278">
                  <c:v>815</c:v>
                </c:pt>
                <c:pt idx="279">
                  <c:v>807</c:v>
                </c:pt>
                <c:pt idx="280">
                  <c:v>814</c:v>
                </c:pt>
                <c:pt idx="281">
                  <c:v>829</c:v>
                </c:pt>
                <c:pt idx="282">
                  <c:v>845</c:v>
                </c:pt>
                <c:pt idx="283">
                  <c:v>847</c:v>
                </c:pt>
                <c:pt idx="284">
                  <c:v>823</c:v>
                </c:pt>
                <c:pt idx="285">
                  <c:v>818</c:v>
                </c:pt>
                <c:pt idx="286">
                  <c:v>829</c:v>
                </c:pt>
                <c:pt idx="287">
                  <c:v>822</c:v>
                </c:pt>
                <c:pt idx="288">
                  <c:v>823</c:v>
                </c:pt>
                <c:pt idx="289">
                  <c:v>829</c:v>
                </c:pt>
                <c:pt idx="290">
                  <c:v>830</c:v>
                </c:pt>
                <c:pt idx="291">
                  <c:v>836</c:v>
                </c:pt>
                <c:pt idx="292">
                  <c:v>835</c:v>
                </c:pt>
                <c:pt idx="293">
                  <c:v>850</c:v>
                </c:pt>
                <c:pt idx="294">
                  <c:v>854</c:v>
                </c:pt>
                <c:pt idx="295">
                  <c:v>858</c:v>
                </c:pt>
                <c:pt idx="296">
                  <c:v>853</c:v>
                </c:pt>
                <c:pt idx="297">
                  <c:v>837</c:v>
                </c:pt>
                <c:pt idx="298">
                  <c:v>818</c:v>
                </c:pt>
                <c:pt idx="299">
                  <c:v>809</c:v>
                </c:pt>
                <c:pt idx="300">
                  <c:v>816</c:v>
                </c:pt>
                <c:pt idx="301">
                  <c:v>832</c:v>
                </c:pt>
                <c:pt idx="302">
                  <c:v>832</c:v>
                </c:pt>
                <c:pt idx="303">
                  <c:v>821</c:v>
                </c:pt>
                <c:pt idx="304">
                  <c:v>805</c:v>
                </c:pt>
                <c:pt idx="305">
                  <c:v>775</c:v>
                </c:pt>
                <c:pt idx="306">
                  <c:v>764</c:v>
                </c:pt>
                <c:pt idx="307">
                  <c:v>763</c:v>
                </c:pt>
                <c:pt idx="308">
                  <c:v>762</c:v>
                </c:pt>
                <c:pt idx="309">
                  <c:v>759</c:v>
                </c:pt>
                <c:pt idx="310">
                  <c:v>758</c:v>
                </c:pt>
                <c:pt idx="311">
                  <c:v>727</c:v>
                </c:pt>
                <c:pt idx="312">
                  <c:v>707</c:v>
                </c:pt>
                <c:pt idx="313">
                  <c:v>698</c:v>
                </c:pt>
                <c:pt idx="314">
                  <c:v>693</c:v>
                </c:pt>
                <c:pt idx="315">
                  <c:v>699</c:v>
                </c:pt>
                <c:pt idx="316">
                  <c:v>695</c:v>
                </c:pt>
                <c:pt idx="317">
                  <c:v>695</c:v>
                </c:pt>
                <c:pt idx="318">
                  <c:v>699</c:v>
                </c:pt>
                <c:pt idx="319">
                  <c:v>698</c:v>
                </c:pt>
                <c:pt idx="320">
                  <c:v>687</c:v>
                </c:pt>
                <c:pt idx="321">
                  <c:v>691</c:v>
                </c:pt>
                <c:pt idx="322">
                  <c:v>690</c:v>
                </c:pt>
                <c:pt idx="323">
                  <c:v>705</c:v>
                </c:pt>
                <c:pt idx="324">
                  <c:v>705</c:v>
                </c:pt>
                <c:pt idx="325">
                  <c:v>771</c:v>
                </c:pt>
                <c:pt idx="326">
                  <c:v>781</c:v>
                </c:pt>
                <c:pt idx="327">
                  <c:v>784</c:v>
                </c:pt>
                <c:pt idx="328">
                  <c:v>804</c:v>
                </c:pt>
                <c:pt idx="329">
                  <c:v>823</c:v>
                </c:pt>
                <c:pt idx="330">
                  <c:v>838</c:v>
                </c:pt>
                <c:pt idx="331">
                  <c:v>832</c:v>
                </c:pt>
                <c:pt idx="332">
                  <c:v>819</c:v>
                </c:pt>
                <c:pt idx="333">
                  <c:v>817</c:v>
                </c:pt>
                <c:pt idx="334">
                  <c:v>804</c:v>
                </c:pt>
                <c:pt idx="335">
                  <c:v>832</c:v>
                </c:pt>
                <c:pt idx="336">
                  <c:v>845</c:v>
                </c:pt>
                <c:pt idx="337">
                  <c:v>861</c:v>
                </c:pt>
                <c:pt idx="338">
                  <c:v>869</c:v>
                </c:pt>
                <c:pt idx="339">
                  <c:v>865</c:v>
                </c:pt>
                <c:pt idx="340">
                  <c:v>844</c:v>
                </c:pt>
                <c:pt idx="341">
                  <c:v>832</c:v>
                </c:pt>
                <c:pt idx="342">
                  <c:v>820</c:v>
                </c:pt>
                <c:pt idx="343">
                  <c:v>759</c:v>
                </c:pt>
                <c:pt idx="344">
                  <c:v>801</c:v>
                </c:pt>
                <c:pt idx="345">
                  <c:v>808</c:v>
                </c:pt>
                <c:pt idx="346">
                  <c:v>825</c:v>
                </c:pt>
                <c:pt idx="347">
                  <c:v>800</c:v>
                </c:pt>
                <c:pt idx="348">
                  <c:v>795</c:v>
                </c:pt>
                <c:pt idx="349">
                  <c:v>814</c:v>
                </c:pt>
                <c:pt idx="350">
                  <c:v>808</c:v>
                </c:pt>
                <c:pt idx="351">
                  <c:v>818</c:v>
                </c:pt>
                <c:pt idx="352">
                  <c:v>818</c:v>
                </c:pt>
                <c:pt idx="353">
                  <c:v>829</c:v>
                </c:pt>
                <c:pt idx="354">
                  <c:v>818</c:v>
                </c:pt>
                <c:pt idx="355">
                  <c:v>803</c:v>
                </c:pt>
                <c:pt idx="356">
                  <c:v>760</c:v>
                </c:pt>
                <c:pt idx="357">
                  <c:v>816</c:v>
                </c:pt>
                <c:pt idx="358">
                  <c:v>813</c:v>
                </c:pt>
                <c:pt idx="359">
                  <c:v>811</c:v>
                </c:pt>
                <c:pt idx="360">
                  <c:v>797</c:v>
                </c:pt>
                <c:pt idx="361">
                  <c:v>780</c:v>
                </c:pt>
                <c:pt idx="362">
                  <c:v>762</c:v>
                </c:pt>
                <c:pt idx="363">
                  <c:v>776</c:v>
                </c:pt>
                <c:pt idx="364">
                  <c:v>781</c:v>
                </c:pt>
                <c:pt idx="365">
                  <c:v>792</c:v>
                </c:pt>
                <c:pt idx="366">
                  <c:v>796</c:v>
                </c:pt>
                <c:pt idx="367">
                  <c:v>789</c:v>
                </c:pt>
                <c:pt idx="368">
                  <c:v>782</c:v>
                </c:pt>
                <c:pt idx="369">
                  <c:v>770</c:v>
                </c:pt>
                <c:pt idx="370">
                  <c:v>783</c:v>
                </c:pt>
                <c:pt idx="371">
                  <c:v>769</c:v>
                </c:pt>
                <c:pt idx="372">
                  <c:v>759</c:v>
                </c:pt>
                <c:pt idx="373">
                  <c:v>763</c:v>
                </c:pt>
                <c:pt idx="374">
                  <c:v>753</c:v>
                </c:pt>
                <c:pt idx="375">
                  <c:v>733</c:v>
                </c:pt>
                <c:pt idx="376">
                  <c:v>728</c:v>
                </c:pt>
                <c:pt idx="377">
                  <c:v>737</c:v>
                </c:pt>
                <c:pt idx="378">
                  <c:v>740</c:v>
                </c:pt>
                <c:pt idx="379">
                  <c:v>722</c:v>
                </c:pt>
                <c:pt idx="380">
                  <c:v>718</c:v>
                </c:pt>
                <c:pt idx="381">
                  <c:v>734</c:v>
                </c:pt>
                <c:pt idx="382">
                  <c:v>728</c:v>
                </c:pt>
                <c:pt idx="383">
                  <c:v>717</c:v>
                </c:pt>
                <c:pt idx="384">
                  <c:v>714</c:v>
                </c:pt>
                <c:pt idx="385">
                  <c:v>705</c:v>
                </c:pt>
                <c:pt idx="386">
                  <c:v>694</c:v>
                </c:pt>
                <c:pt idx="387">
                  <c:v>699</c:v>
                </c:pt>
                <c:pt idx="388">
                  <c:v>698</c:v>
                </c:pt>
                <c:pt idx="389">
                  <c:v>658</c:v>
                </c:pt>
                <c:pt idx="390">
                  <c:v>633</c:v>
                </c:pt>
                <c:pt idx="391">
                  <c:v>613</c:v>
                </c:pt>
                <c:pt idx="392">
                  <c:v>577</c:v>
                </c:pt>
                <c:pt idx="393">
                  <c:v>547</c:v>
                </c:pt>
                <c:pt idx="394">
                  <c:v>442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D-F038-4B81-A5B2-16440CA4F735}"/>
            </c:ext>
          </c:extLst>
        </c:ser>
        <c:ser>
          <c:idx val="26"/>
          <c:order val="14"/>
          <c:tx>
            <c:strRef>
              <c:f>'cat2'!$D$1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'cat2'!$D$2:$D$396</c:f>
              <c:numCache>
                <c:formatCode>General</c:formatCode>
                <c:ptCount val="395"/>
                <c:pt idx="0">
                  <c:v>238</c:v>
                </c:pt>
                <c:pt idx="1">
                  <c:v>272</c:v>
                </c:pt>
                <c:pt idx="2">
                  <c:v>285</c:v>
                </c:pt>
                <c:pt idx="3">
                  <c:v>299</c:v>
                </c:pt>
                <c:pt idx="4">
                  <c:v>303</c:v>
                </c:pt>
                <c:pt idx="5">
                  <c:v>302</c:v>
                </c:pt>
                <c:pt idx="6">
                  <c:v>315</c:v>
                </c:pt>
                <c:pt idx="7">
                  <c:v>311</c:v>
                </c:pt>
                <c:pt idx="8">
                  <c:v>311</c:v>
                </c:pt>
                <c:pt idx="9">
                  <c:v>308</c:v>
                </c:pt>
                <c:pt idx="10">
                  <c:v>307</c:v>
                </c:pt>
                <c:pt idx="11">
                  <c:v>308</c:v>
                </c:pt>
                <c:pt idx="12">
                  <c:v>311</c:v>
                </c:pt>
                <c:pt idx="13">
                  <c:v>317</c:v>
                </c:pt>
                <c:pt idx="14">
                  <c:v>334</c:v>
                </c:pt>
                <c:pt idx="15">
                  <c:v>324</c:v>
                </c:pt>
                <c:pt idx="16">
                  <c:v>323</c:v>
                </c:pt>
                <c:pt idx="17">
                  <c:v>324</c:v>
                </c:pt>
                <c:pt idx="18">
                  <c:v>311</c:v>
                </c:pt>
                <c:pt idx="19">
                  <c:v>317</c:v>
                </c:pt>
                <c:pt idx="20">
                  <c:v>326</c:v>
                </c:pt>
                <c:pt idx="21">
                  <c:v>326</c:v>
                </c:pt>
                <c:pt idx="22">
                  <c:v>324</c:v>
                </c:pt>
                <c:pt idx="23">
                  <c:v>318</c:v>
                </c:pt>
                <c:pt idx="24">
                  <c:v>312</c:v>
                </c:pt>
                <c:pt idx="25">
                  <c:v>310</c:v>
                </c:pt>
                <c:pt idx="26">
                  <c:v>310</c:v>
                </c:pt>
                <c:pt idx="27">
                  <c:v>317</c:v>
                </c:pt>
                <c:pt idx="28">
                  <c:v>316</c:v>
                </c:pt>
                <c:pt idx="29">
                  <c:v>314</c:v>
                </c:pt>
                <c:pt idx="30">
                  <c:v>316</c:v>
                </c:pt>
                <c:pt idx="31">
                  <c:v>320</c:v>
                </c:pt>
                <c:pt idx="32">
                  <c:v>307</c:v>
                </c:pt>
                <c:pt idx="33">
                  <c:v>303</c:v>
                </c:pt>
                <c:pt idx="34">
                  <c:v>307</c:v>
                </c:pt>
                <c:pt idx="35">
                  <c:v>296</c:v>
                </c:pt>
                <c:pt idx="36">
                  <c:v>290</c:v>
                </c:pt>
                <c:pt idx="37">
                  <c:v>285</c:v>
                </c:pt>
                <c:pt idx="38">
                  <c:v>291</c:v>
                </c:pt>
                <c:pt idx="39">
                  <c:v>289</c:v>
                </c:pt>
                <c:pt idx="40">
                  <c:v>293</c:v>
                </c:pt>
                <c:pt idx="41">
                  <c:v>299</c:v>
                </c:pt>
                <c:pt idx="42">
                  <c:v>305</c:v>
                </c:pt>
                <c:pt idx="43">
                  <c:v>301</c:v>
                </c:pt>
                <c:pt idx="44">
                  <c:v>303</c:v>
                </c:pt>
                <c:pt idx="45">
                  <c:v>306</c:v>
                </c:pt>
                <c:pt idx="46">
                  <c:v>302</c:v>
                </c:pt>
                <c:pt idx="47">
                  <c:v>298</c:v>
                </c:pt>
                <c:pt idx="48">
                  <c:v>304</c:v>
                </c:pt>
                <c:pt idx="49">
                  <c:v>309</c:v>
                </c:pt>
                <c:pt idx="50">
                  <c:v>305</c:v>
                </c:pt>
                <c:pt idx="51">
                  <c:v>304</c:v>
                </c:pt>
                <c:pt idx="52">
                  <c:v>304</c:v>
                </c:pt>
                <c:pt idx="53">
                  <c:v>303</c:v>
                </c:pt>
                <c:pt idx="54">
                  <c:v>305</c:v>
                </c:pt>
                <c:pt idx="55">
                  <c:v>303</c:v>
                </c:pt>
                <c:pt idx="56">
                  <c:v>305</c:v>
                </c:pt>
                <c:pt idx="57">
                  <c:v>304</c:v>
                </c:pt>
                <c:pt idx="58">
                  <c:v>306</c:v>
                </c:pt>
                <c:pt idx="59">
                  <c:v>303</c:v>
                </c:pt>
                <c:pt idx="60">
                  <c:v>295</c:v>
                </c:pt>
                <c:pt idx="61">
                  <c:v>296</c:v>
                </c:pt>
                <c:pt idx="62">
                  <c:v>294</c:v>
                </c:pt>
                <c:pt idx="63">
                  <c:v>299</c:v>
                </c:pt>
                <c:pt idx="64">
                  <c:v>310</c:v>
                </c:pt>
                <c:pt idx="65">
                  <c:v>301</c:v>
                </c:pt>
                <c:pt idx="66">
                  <c:v>314</c:v>
                </c:pt>
                <c:pt idx="67">
                  <c:v>310</c:v>
                </c:pt>
                <c:pt idx="68">
                  <c:v>311</c:v>
                </c:pt>
                <c:pt idx="69">
                  <c:v>319</c:v>
                </c:pt>
                <c:pt idx="70">
                  <c:v>318</c:v>
                </c:pt>
                <c:pt idx="71">
                  <c:v>310</c:v>
                </c:pt>
                <c:pt idx="72">
                  <c:v>315</c:v>
                </c:pt>
                <c:pt idx="73">
                  <c:v>308</c:v>
                </c:pt>
                <c:pt idx="74">
                  <c:v>295</c:v>
                </c:pt>
                <c:pt idx="75">
                  <c:v>295</c:v>
                </c:pt>
                <c:pt idx="76">
                  <c:v>295</c:v>
                </c:pt>
                <c:pt idx="77">
                  <c:v>300</c:v>
                </c:pt>
                <c:pt idx="78">
                  <c:v>295</c:v>
                </c:pt>
                <c:pt idx="79">
                  <c:v>293</c:v>
                </c:pt>
                <c:pt idx="80">
                  <c:v>293</c:v>
                </c:pt>
                <c:pt idx="81">
                  <c:v>290</c:v>
                </c:pt>
                <c:pt idx="82">
                  <c:v>289</c:v>
                </c:pt>
                <c:pt idx="83">
                  <c:v>292</c:v>
                </c:pt>
                <c:pt idx="84">
                  <c:v>294</c:v>
                </c:pt>
                <c:pt idx="85">
                  <c:v>292</c:v>
                </c:pt>
                <c:pt idx="86">
                  <c:v>289</c:v>
                </c:pt>
                <c:pt idx="87">
                  <c:v>290</c:v>
                </c:pt>
                <c:pt idx="88">
                  <c:v>286</c:v>
                </c:pt>
                <c:pt idx="89">
                  <c:v>285</c:v>
                </c:pt>
                <c:pt idx="90">
                  <c:v>291</c:v>
                </c:pt>
                <c:pt idx="91">
                  <c:v>296</c:v>
                </c:pt>
                <c:pt idx="92">
                  <c:v>305</c:v>
                </c:pt>
                <c:pt idx="93">
                  <c:v>309</c:v>
                </c:pt>
                <c:pt idx="94">
                  <c:v>316</c:v>
                </c:pt>
                <c:pt idx="95">
                  <c:v>314</c:v>
                </c:pt>
                <c:pt idx="96">
                  <c:v>312</c:v>
                </c:pt>
                <c:pt idx="97">
                  <c:v>319</c:v>
                </c:pt>
                <c:pt idx="98">
                  <c:v>324</c:v>
                </c:pt>
                <c:pt idx="99">
                  <c:v>324</c:v>
                </c:pt>
                <c:pt idx="100">
                  <c:v>329</c:v>
                </c:pt>
                <c:pt idx="101">
                  <c:v>339</c:v>
                </c:pt>
                <c:pt idx="102">
                  <c:v>336</c:v>
                </c:pt>
                <c:pt idx="103">
                  <c:v>332</c:v>
                </c:pt>
                <c:pt idx="104">
                  <c:v>344</c:v>
                </c:pt>
                <c:pt idx="105">
                  <c:v>343</c:v>
                </c:pt>
                <c:pt idx="106">
                  <c:v>341</c:v>
                </c:pt>
                <c:pt idx="107">
                  <c:v>348</c:v>
                </c:pt>
                <c:pt idx="108">
                  <c:v>348</c:v>
                </c:pt>
                <c:pt idx="109">
                  <c:v>342</c:v>
                </c:pt>
                <c:pt idx="110">
                  <c:v>344</c:v>
                </c:pt>
                <c:pt idx="111">
                  <c:v>343</c:v>
                </c:pt>
                <c:pt idx="112">
                  <c:v>340</c:v>
                </c:pt>
                <c:pt idx="113">
                  <c:v>344</c:v>
                </c:pt>
                <c:pt idx="114">
                  <c:v>337</c:v>
                </c:pt>
                <c:pt idx="115">
                  <c:v>334</c:v>
                </c:pt>
                <c:pt idx="116">
                  <c:v>333</c:v>
                </c:pt>
                <c:pt idx="117">
                  <c:v>332</c:v>
                </c:pt>
                <c:pt idx="118">
                  <c:v>335</c:v>
                </c:pt>
                <c:pt idx="119">
                  <c:v>334</c:v>
                </c:pt>
                <c:pt idx="120">
                  <c:v>329</c:v>
                </c:pt>
                <c:pt idx="121">
                  <c:v>323</c:v>
                </c:pt>
                <c:pt idx="122">
                  <c:v>326</c:v>
                </c:pt>
                <c:pt idx="123">
                  <c:v>320</c:v>
                </c:pt>
                <c:pt idx="124">
                  <c:v>318</c:v>
                </c:pt>
                <c:pt idx="125">
                  <c:v>313</c:v>
                </c:pt>
                <c:pt idx="126">
                  <c:v>321</c:v>
                </c:pt>
                <c:pt idx="127">
                  <c:v>323</c:v>
                </c:pt>
                <c:pt idx="128">
                  <c:v>330</c:v>
                </c:pt>
                <c:pt idx="129">
                  <c:v>328</c:v>
                </c:pt>
                <c:pt idx="130">
                  <c:v>325</c:v>
                </c:pt>
                <c:pt idx="131">
                  <c:v>318</c:v>
                </c:pt>
                <c:pt idx="132">
                  <c:v>326</c:v>
                </c:pt>
                <c:pt idx="133">
                  <c:v>329</c:v>
                </c:pt>
                <c:pt idx="134">
                  <c:v>325</c:v>
                </c:pt>
                <c:pt idx="135">
                  <c:v>318</c:v>
                </c:pt>
                <c:pt idx="136">
                  <c:v>310</c:v>
                </c:pt>
                <c:pt idx="137">
                  <c:v>306</c:v>
                </c:pt>
                <c:pt idx="138">
                  <c:v>305</c:v>
                </c:pt>
                <c:pt idx="139">
                  <c:v>316</c:v>
                </c:pt>
                <c:pt idx="140">
                  <c:v>322</c:v>
                </c:pt>
                <c:pt idx="141">
                  <c:v>319</c:v>
                </c:pt>
                <c:pt idx="142">
                  <c:v>319</c:v>
                </c:pt>
                <c:pt idx="143">
                  <c:v>309</c:v>
                </c:pt>
                <c:pt idx="144">
                  <c:v>301</c:v>
                </c:pt>
                <c:pt idx="145">
                  <c:v>294</c:v>
                </c:pt>
                <c:pt idx="146">
                  <c:v>297</c:v>
                </c:pt>
                <c:pt idx="147">
                  <c:v>303</c:v>
                </c:pt>
                <c:pt idx="148">
                  <c:v>305</c:v>
                </c:pt>
                <c:pt idx="149">
                  <c:v>304</c:v>
                </c:pt>
                <c:pt idx="150">
                  <c:v>305</c:v>
                </c:pt>
                <c:pt idx="151">
                  <c:v>309</c:v>
                </c:pt>
                <c:pt idx="152">
                  <c:v>314</c:v>
                </c:pt>
                <c:pt idx="153">
                  <c:v>320</c:v>
                </c:pt>
                <c:pt idx="154">
                  <c:v>330</c:v>
                </c:pt>
                <c:pt idx="155">
                  <c:v>331</c:v>
                </c:pt>
                <c:pt idx="156">
                  <c:v>342</c:v>
                </c:pt>
                <c:pt idx="157">
                  <c:v>335</c:v>
                </c:pt>
                <c:pt idx="158">
                  <c:v>331</c:v>
                </c:pt>
                <c:pt idx="159">
                  <c:v>325</c:v>
                </c:pt>
                <c:pt idx="160">
                  <c:v>328</c:v>
                </c:pt>
                <c:pt idx="161">
                  <c:v>329</c:v>
                </c:pt>
                <c:pt idx="162">
                  <c:v>332</c:v>
                </c:pt>
                <c:pt idx="163">
                  <c:v>323</c:v>
                </c:pt>
                <c:pt idx="164">
                  <c:v>315</c:v>
                </c:pt>
                <c:pt idx="165">
                  <c:v>288</c:v>
                </c:pt>
                <c:pt idx="166">
                  <c:v>284</c:v>
                </c:pt>
                <c:pt idx="167">
                  <c:v>287</c:v>
                </c:pt>
                <c:pt idx="168">
                  <c:v>290</c:v>
                </c:pt>
                <c:pt idx="169">
                  <c:v>286</c:v>
                </c:pt>
                <c:pt idx="170">
                  <c:v>286</c:v>
                </c:pt>
                <c:pt idx="171">
                  <c:v>281</c:v>
                </c:pt>
                <c:pt idx="172">
                  <c:v>281</c:v>
                </c:pt>
                <c:pt idx="173">
                  <c:v>278</c:v>
                </c:pt>
                <c:pt idx="174">
                  <c:v>282</c:v>
                </c:pt>
                <c:pt idx="175">
                  <c:v>283</c:v>
                </c:pt>
                <c:pt idx="176">
                  <c:v>289</c:v>
                </c:pt>
                <c:pt idx="177">
                  <c:v>251</c:v>
                </c:pt>
                <c:pt idx="178">
                  <c:v>251</c:v>
                </c:pt>
                <c:pt idx="179">
                  <c:v>242</c:v>
                </c:pt>
                <c:pt idx="180">
                  <c:v>241</c:v>
                </c:pt>
                <c:pt idx="181">
                  <c:v>245</c:v>
                </c:pt>
                <c:pt idx="182">
                  <c:v>244</c:v>
                </c:pt>
                <c:pt idx="183">
                  <c:v>245</c:v>
                </c:pt>
                <c:pt idx="184">
                  <c:v>243</c:v>
                </c:pt>
                <c:pt idx="185">
                  <c:v>256</c:v>
                </c:pt>
                <c:pt idx="186">
                  <c:v>250</c:v>
                </c:pt>
                <c:pt idx="187">
                  <c:v>244</c:v>
                </c:pt>
                <c:pt idx="188">
                  <c:v>256</c:v>
                </c:pt>
                <c:pt idx="189">
                  <c:v>319</c:v>
                </c:pt>
                <c:pt idx="190">
                  <c:v>338</c:v>
                </c:pt>
                <c:pt idx="191">
                  <c:v>340</c:v>
                </c:pt>
                <c:pt idx="192">
                  <c:v>334</c:v>
                </c:pt>
                <c:pt idx="193">
                  <c:v>331</c:v>
                </c:pt>
                <c:pt idx="194">
                  <c:v>329</c:v>
                </c:pt>
                <c:pt idx="195">
                  <c:v>335</c:v>
                </c:pt>
                <c:pt idx="196">
                  <c:v>340</c:v>
                </c:pt>
                <c:pt idx="197">
                  <c:v>338</c:v>
                </c:pt>
                <c:pt idx="198">
                  <c:v>344</c:v>
                </c:pt>
                <c:pt idx="199">
                  <c:v>344</c:v>
                </c:pt>
                <c:pt idx="200">
                  <c:v>342</c:v>
                </c:pt>
                <c:pt idx="201">
                  <c:v>339</c:v>
                </c:pt>
                <c:pt idx="202">
                  <c:v>349</c:v>
                </c:pt>
                <c:pt idx="203">
                  <c:v>355</c:v>
                </c:pt>
                <c:pt idx="204">
                  <c:v>357</c:v>
                </c:pt>
                <c:pt idx="205">
                  <c:v>359</c:v>
                </c:pt>
                <c:pt idx="206">
                  <c:v>363</c:v>
                </c:pt>
                <c:pt idx="207">
                  <c:v>348</c:v>
                </c:pt>
                <c:pt idx="208">
                  <c:v>347</c:v>
                </c:pt>
                <c:pt idx="209">
                  <c:v>353</c:v>
                </c:pt>
                <c:pt idx="210">
                  <c:v>352</c:v>
                </c:pt>
                <c:pt idx="211">
                  <c:v>348</c:v>
                </c:pt>
                <c:pt idx="212">
                  <c:v>350</c:v>
                </c:pt>
                <c:pt idx="213">
                  <c:v>354</c:v>
                </c:pt>
                <c:pt idx="214">
                  <c:v>352</c:v>
                </c:pt>
                <c:pt idx="215">
                  <c:v>353</c:v>
                </c:pt>
                <c:pt idx="216">
                  <c:v>359</c:v>
                </c:pt>
                <c:pt idx="217">
                  <c:v>361</c:v>
                </c:pt>
                <c:pt idx="218">
                  <c:v>359</c:v>
                </c:pt>
                <c:pt idx="219">
                  <c:v>354</c:v>
                </c:pt>
                <c:pt idx="220">
                  <c:v>354</c:v>
                </c:pt>
                <c:pt idx="221">
                  <c:v>349</c:v>
                </c:pt>
                <c:pt idx="222">
                  <c:v>343</c:v>
                </c:pt>
                <c:pt idx="223">
                  <c:v>346</c:v>
                </c:pt>
                <c:pt idx="224">
                  <c:v>312</c:v>
                </c:pt>
                <c:pt idx="225">
                  <c:v>304</c:v>
                </c:pt>
                <c:pt idx="226">
                  <c:v>303</c:v>
                </c:pt>
                <c:pt idx="227">
                  <c:v>294</c:v>
                </c:pt>
                <c:pt idx="228">
                  <c:v>289</c:v>
                </c:pt>
                <c:pt idx="229">
                  <c:v>290</c:v>
                </c:pt>
                <c:pt idx="230">
                  <c:v>294</c:v>
                </c:pt>
                <c:pt idx="231">
                  <c:v>331</c:v>
                </c:pt>
                <c:pt idx="232">
                  <c:v>335</c:v>
                </c:pt>
                <c:pt idx="233">
                  <c:v>343</c:v>
                </c:pt>
                <c:pt idx="234">
                  <c:v>342</c:v>
                </c:pt>
                <c:pt idx="235">
                  <c:v>339</c:v>
                </c:pt>
                <c:pt idx="236">
                  <c:v>334</c:v>
                </c:pt>
                <c:pt idx="237">
                  <c:v>335</c:v>
                </c:pt>
                <c:pt idx="238">
                  <c:v>339</c:v>
                </c:pt>
                <c:pt idx="239">
                  <c:v>345</c:v>
                </c:pt>
                <c:pt idx="240">
                  <c:v>341</c:v>
                </c:pt>
                <c:pt idx="241">
                  <c:v>337</c:v>
                </c:pt>
                <c:pt idx="242">
                  <c:v>333</c:v>
                </c:pt>
                <c:pt idx="243">
                  <c:v>331</c:v>
                </c:pt>
                <c:pt idx="244">
                  <c:v>330</c:v>
                </c:pt>
                <c:pt idx="245">
                  <c:v>303</c:v>
                </c:pt>
                <c:pt idx="246">
                  <c:v>297</c:v>
                </c:pt>
                <c:pt idx="247">
                  <c:v>297</c:v>
                </c:pt>
                <c:pt idx="248">
                  <c:v>293</c:v>
                </c:pt>
                <c:pt idx="249">
                  <c:v>282</c:v>
                </c:pt>
                <c:pt idx="250">
                  <c:v>284</c:v>
                </c:pt>
                <c:pt idx="251">
                  <c:v>284</c:v>
                </c:pt>
                <c:pt idx="252">
                  <c:v>287</c:v>
                </c:pt>
                <c:pt idx="253">
                  <c:v>291</c:v>
                </c:pt>
                <c:pt idx="254">
                  <c:v>291</c:v>
                </c:pt>
                <c:pt idx="255">
                  <c:v>288</c:v>
                </c:pt>
                <c:pt idx="256">
                  <c:v>283</c:v>
                </c:pt>
                <c:pt idx="257">
                  <c:v>283</c:v>
                </c:pt>
                <c:pt idx="258">
                  <c:v>288</c:v>
                </c:pt>
                <c:pt idx="259">
                  <c:v>291</c:v>
                </c:pt>
                <c:pt idx="260">
                  <c:v>299</c:v>
                </c:pt>
                <c:pt idx="261">
                  <c:v>328</c:v>
                </c:pt>
                <c:pt idx="262">
                  <c:v>332</c:v>
                </c:pt>
                <c:pt idx="263">
                  <c:v>327</c:v>
                </c:pt>
                <c:pt idx="264">
                  <c:v>329</c:v>
                </c:pt>
                <c:pt idx="265">
                  <c:v>335</c:v>
                </c:pt>
                <c:pt idx="266">
                  <c:v>340</c:v>
                </c:pt>
                <c:pt idx="267">
                  <c:v>345</c:v>
                </c:pt>
                <c:pt idx="268">
                  <c:v>346</c:v>
                </c:pt>
                <c:pt idx="269">
                  <c:v>349</c:v>
                </c:pt>
                <c:pt idx="270">
                  <c:v>350</c:v>
                </c:pt>
                <c:pt idx="271">
                  <c:v>349</c:v>
                </c:pt>
                <c:pt idx="272">
                  <c:v>352</c:v>
                </c:pt>
                <c:pt idx="273">
                  <c:v>355</c:v>
                </c:pt>
                <c:pt idx="274">
                  <c:v>355</c:v>
                </c:pt>
                <c:pt idx="275">
                  <c:v>361</c:v>
                </c:pt>
                <c:pt idx="276">
                  <c:v>357</c:v>
                </c:pt>
                <c:pt idx="277">
                  <c:v>350</c:v>
                </c:pt>
                <c:pt idx="278">
                  <c:v>347</c:v>
                </c:pt>
                <c:pt idx="279">
                  <c:v>352</c:v>
                </c:pt>
                <c:pt idx="280">
                  <c:v>358</c:v>
                </c:pt>
                <c:pt idx="281">
                  <c:v>356</c:v>
                </c:pt>
                <c:pt idx="282">
                  <c:v>364</c:v>
                </c:pt>
                <c:pt idx="283">
                  <c:v>358</c:v>
                </c:pt>
                <c:pt idx="284">
                  <c:v>352</c:v>
                </c:pt>
                <c:pt idx="285">
                  <c:v>346</c:v>
                </c:pt>
                <c:pt idx="286">
                  <c:v>354</c:v>
                </c:pt>
                <c:pt idx="287">
                  <c:v>361</c:v>
                </c:pt>
                <c:pt idx="288">
                  <c:v>354</c:v>
                </c:pt>
                <c:pt idx="289">
                  <c:v>359</c:v>
                </c:pt>
                <c:pt idx="290">
                  <c:v>363</c:v>
                </c:pt>
                <c:pt idx="291">
                  <c:v>361</c:v>
                </c:pt>
                <c:pt idx="292">
                  <c:v>357</c:v>
                </c:pt>
                <c:pt idx="293">
                  <c:v>367</c:v>
                </c:pt>
                <c:pt idx="294">
                  <c:v>375</c:v>
                </c:pt>
                <c:pt idx="295">
                  <c:v>386</c:v>
                </c:pt>
                <c:pt idx="296">
                  <c:v>386</c:v>
                </c:pt>
                <c:pt idx="297">
                  <c:v>381</c:v>
                </c:pt>
                <c:pt idx="298">
                  <c:v>377</c:v>
                </c:pt>
                <c:pt idx="299">
                  <c:v>375</c:v>
                </c:pt>
                <c:pt idx="300">
                  <c:v>379</c:v>
                </c:pt>
                <c:pt idx="301">
                  <c:v>378</c:v>
                </c:pt>
                <c:pt idx="302">
                  <c:v>370</c:v>
                </c:pt>
                <c:pt idx="303">
                  <c:v>370</c:v>
                </c:pt>
                <c:pt idx="304">
                  <c:v>362</c:v>
                </c:pt>
                <c:pt idx="305">
                  <c:v>340</c:v>
                </c:pt>
                <c:pt idx="306">
                  <c:v>339</c:v>
                </c:pt>
                <c:pt idx="307">
                  <c:v>340</c:v>
                </c:pt>
                <c:pt idx="308">
                  <c:v>347</c:v>
                </c:pt>
                <c:pt idx="309">
                  <c:v>351</c:v>
                </c:pt>
                <c:pt idx="310">
                  <c:v>349</c:v>
                </c:pt>
                <c:pt idx="311">
                  <c:v>319</c:v>
                </c:pt>
                <c:pt idx="312">
                  <c:v>309</c:v>
                </c:pt>
                <c:pt idx="313">
                  <c:v>302</c:v>
                </c:pt>
                <c:pt idx="314">
                  <c:v>299</c:v>
                </c:pt>
                <c:pt idx="315">
                  <c:v>297</c:v>
                </c:pt>
                <c:pt idx="316">
                  <c:v>303</c:v>
                </c:pt>
                <c:pt idx="317">
                  <c:v>307</c:v>
                </c:pt>
                <c:pt idx="318">
                  <c:v>304</c:v>
                </c:pt>
                <c:pt idx="319">
                  <c:v>297</c:v>
                </c:pt>
                <c:pt idx="320">
                  <c:v>293</c:v>
                </c:pt>
                <c:pt idx="321">
                  <c:v>296</c:v>
                </c:pt>
                <c:pt idx="322">
                  <c:v>296</c:v>
                </c:pt>
                <c:pt idx="323">
                  <c:v>294</c:v>
                </c:pt>
                <c:pt idx="324">
                  <c:v>291</c:v>
                </c:pt>
                <c:pt idx="325">
                  <c:v>320</c:v>
                </c:pt>
                <c:pt idx="326">
                  <c:v>322</c:v>
                </c:pt>
                <c:pt idx="327">
                  <c:v>320</c:v>
                </c:pt>
                <c:pt idx="328">
                  <c:v>328</c:v>
                </c:pt>
                <c:pt idx="329">
                  <c:v>332</c:v>
                </c:pt>
                <c:pt idx="330">
                  <c:v>338</c:v>
                </c:pt>
                <c:pt idx="331">
                  <c:v>348</c:v>
                </c:pt>
                <c:pt idx="332">
                  <c:v>346</c:v>
                </c:pt>
                <c:pt idx="333">
                  <c:v>339</c:v>
                </c:pt>
                <c:pt idx="334">
                  <c:v>339</c:v>
                </c:pt>
                <c:pt idx="335">
                  <c:v>338</c:v>
                </c:pt>
                <c:pt idx="336">
                  <c:v>342</c:v>
                </c:pt>
                <c:pt idx="337">
                  <c:v>348</c:v>
                </c:pt>
                <c:pt idx="338">
                  <c:v>341</c:v>
                </c:pt>
                <c:pt idx="339">
                  <c:v>350</c:v>
                </c:pt>
                <c:pt idx="340">
                  <c:v>342</c:v>
                </c:pt>
                <c:pt idx="341">
                  <c:v>346</c:v>
                </c:pt>
                <c:pt idx="342">
                  <c:v>347</c:v>
                </c:pt>
                <c:pt idx="343">
                  <c:v>328</c:v>
                </c:pt>
                <c:pt idx="344">
                  <c:v>351</c:v>
                </c:pt>
                <c:pt idx="345">
                  <c:v>363</c:v>
                </c:pt>
                <c:pt idx="346">
                  <c:v>365</c:v>
                </c:pt>
                <c:pt idx="347">
                  <c:v>355</c:v>
                </c:pt>
                <c:pt idx="348">
                  <c:v>346</c:v>
                </c:pt>
                <c:pt idx="349">
                  <c:v>347</c:v>
                </c:pt>
                <c:pt idx="350">
                  <c:v>345</c:v>
                </c:pt>
                <c:pt idx="351">
                  <c:v>340</c:v>
                </c:pt>
                <c:pt idx="352">
                  <c:v>341</c:v>
                </c:pt>
                <c:pt idx="353">
                  <c:v>337</c:v>
                </c:pt>
                <c:pt idx="354">
                  <c:v>329</c:v>
                </c:pt>
                <c:pt idx="355">
                  <c:v>326</c:v>
                </c:pt>
                <c:pt idx="356">
                  <c:v>305</c:v>
                </c:pt>
                <c:pt idx="357">
                  <c:v>328</c:v>
                </c:pt>
                <c:pt idx="358">
                  <c:v>333</c:v>
                </c:pt>
                <c:pt idx="359">
                  <c:v>344</c:v>
                </c:pt>
                <c:pt idx="360">
                  <c:v>346</c:v>
                </c:pt>
                <c:pt idx="361">
                  <c:v>332</c:v>
                </c:pt>
                <c:pt idx="362">
                  <c:v>330</c:v>
                </c:pt>
                <c:pt idx="363">
                  <c:v>329</c:v>
                </c:pt>
                <c:pt idx="364">
                  <c:v>330</c:v>
                </c:pt>
                <c:pt idx="365">
                  <c:v>336</c:v>
                </c:pt>
                <c:pt idx="366">
                  <c:v>339</c:v>
                </c:pt>
                <c:pt idx="367">
                  <c:v>346</c:v>
                </c:pt>
                <c:pt idx="368">
                  <c:v>345</c:v>
                </c:pt>
                <c:pt idx="369">
                  <c:v>335</c:v>
                </c:pt>
                <c:pt idx="370">
                  <c:v>335</c:v>
                </c:pt>
                <c:pt idx="371">
                  <c:v>340</c:v>
                </c:pt>
                <c:pt idx="372">
                  <c:v>334</c:v>
                </c:pt>
                <c:pt idx="373">
                  <c:v>329</c:v>
                </c:pt>
                <c:pt idx="374">
                  <c:v>343</c:v>
                </c:pt>
                <c:pt idx="375">
                  <c:v>333</c:v>
                </c:pt>
                <c:pt idx="376">
                  <c:v>327</c:v>
                </c:pt>
                <c:pt idx="377">
                  <c:v>327</c:v>
                </c:pt>
                <c:pt idx="378">
                  <c:v>323</c:v>
                </c:pt>
                <c:pt idx="379">
                  <c:v>328</c:v>
                </c:pt>
                <c:pt idx="380">
                  <c:v>327</c:v>
                </c:pt>
                <c:pt idx="381">
                  <c:v>324</c:v>
                </c:pt>
                <c:pt idx="382">
                  <c:v>319</c:v>
                </c:pt>
                <c:pt idx="383">
                  <c:v>314</c:v>
                </c:pt>
                <c:pt idx="384">
                  <c:v>321</c:v>
                </c:pt>
                <c:pt idx="385">
                  <c:v>315</c:v>
                </c:pt>
                <c:pt idx="386">
                  <c:v>307</c:v>
                </c:pt>
                <c:pt idx="387">
                  <c:v>304</c:v>
                </c:pt>
                <c:pt idx="388">
                  <c:v>296</c:v>
                </c:pt>
                <c:pt idx="389">
                  <c:v>292</c:v>
                </c:pt>
                <c:pt idx="390">
                  <c:v>280</c:v>
                </c:pt>
                <c:pt idx="391">
                  <c:v>274</c:v>
                </c:pt>
                <c:pt idx="392">
                  <c:v>268</c:v>
                </c:pt>
                <c:pt idx="393">
                  <c:v>269</c:v>
                </c:pt>
                <c:pt idx="394">
                  <c:v>242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E-F038-4B81-A5B2-16440CA4F735}"/>
            </c:ext>
          </c:extLst>
        </c:ser>
        <c:ser>
          <c:idx val="27"/>
          <c:order val="15"/>
          <c:tx>
            <c:strRef>
              <c:f>'cat2'!$E$1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'cat2'!$E$2:$E$396</c:f>
              <c:numCache>
                <c:formatCode>General</c:formatCode>
                <c:ptCount val="395"/>
                <c:pt idx="0">
                  <c:v>6837</c:v>
                </c:pt>
                <c:pt idx="1">
                  <c:v>7848</c:v>
                </c:pt>
                <c:pt idx="2">
                  <c:v>8453</c:v>
                </c:pt>
                <c:pt idx="3">
                  <c:v>8804</c:v>
                </c:pt>
                <c:pt idx="4">
                  <c:v>9021</c:v>
                </c:pt>
                <c:pt idx="5">
                  <c:v>9045</c:v>
                </c:pt>
                <c:pt idx="6">
                  <c:v>9526</c:v>
                </c:pt>
                <c:pt idx="7">
                  <c:v>9561</c:v>
                </c:pt>
                <c:pt idx="8">
                  <c:v>9759</c:v>
                </c:pt>
                <c:pt idx="9">
                  <c:v>10143</c:v>
                </c:pt>
                <c:pt idx="10">
                  <c:v>10099</c:v>
                </c:pt>
                <c:pt idx="11">
                  <c:v>10181</c:v>
                </c:pt>
                <c:pt idx="12">
                  <c:v>10072</c:v>
                </c:pt>
                <c:pt idx="13">
                  <c:v>10239</c:v>
                </c:pt>
                <c:pt idx="14">
                  <c:v>10297</c:v>
                </c:pt>
                <c:pt idx="15">
                  <c:v>10235</c:v>
                </c:pt>
                <c:pt idx="16">
                  <c:v>10407</c:v>
                </c:pt>
                <c:pt idx="17">
                  <c:v>10465</c:v>
                </c:pt>
                <c:pt idx="18">
                  <c:v>10290</c:v>
                </c:pt>
                <c:pt idx="19">
                  <c:v>10292</c:v>
                </c:pt>
                <c:pt idx="20">
                  <c:v>10316</c:v>
                </c:pt>
                <c:pt idx="21">
                  <c:v>10099</c:v>
                </c:pt>
                <c:pt idx="22">
                  <c:v>9980</c:v>
                </c:pt>
                <c:pt idx="23">
                  <c:v>9832</c:v>
                </c:pt>
                <c:pt idx="24">
                  <c:v>9827</c:v>
                </c:pt>
                <c:pt idx="25">
                  <c:v>9807</c:v>
                </c:pt>
                <c:pt idx="26">
                  <c:v>9756</c:v>
                </c:pt>
                <c:pt idx="27">
                  <c:v>9800</c:v>
                </c:pt>
                <c:pt idx="28">
                  <c:v>9855</c:v>
                </c:pt>
                <c:pt idx="29">
                  <c:v>9910</c:v>
                </c:pt>
                <c:pt idx="30">
                  <c:v>9990</c:v>
                </c:pt>
                <c:pt idx="31">
                  <c:v>10059</c:v>
                </c:pt>
                <c:pt idx="32">
                  <c:v>9900</c:v>
                </c:pt>
                <c:pt idx="33">
                  <c:v>9852</c:v>
                </c:pt>
                <c:pt idx="34">
                  <c:v>9987</c:v>
                </c:pt>
                <c:pt idx="35">
                  <c:v>9978</c:v>
                </c:pt>
                <c:pt idx="36">
                  <c:v>10059</c:v>
                </c:pt>
                <c:pt idx="37">
                  <c:v>9986</c:v>
                </c:pt>
                <c:pt idx="38">
                  <c:v>10049</c:v>
                </c:pt>
                <c:pt idx="39">
                  <c:v>9977</c:v>
                </c:pt>
                <c:pt idx="40">
                  <c:v>9930</c:v>
                </c:pt>
                <c:pt idx="41">
                  <c:v>9995</c:v>
                </c:pt>
                <c:pt idx="42">
                  <c:v>10094</c:v>
                </c:pt>
                <c:pt idx="43">
                  <c:v>10141</c:v>
                </c:pt>
                <c:pt idx="44">
                  <c:v>10216</c:v>
                </c:pt>
                <c:pt idx="45">
                  <c:v>10209</c:v>
                </c:pt>
                <c:pt idx="46">
                  <c:v>10167</c:v>
                </c:pt>
                <c:pt idx="47">
                  <c:v>10101</c:v>
                </c:pt>
                <c:pt idx="48">
                  <c:v>10157</c:v>
                </c:pt>
                <c:pt idx="49">
                  <c:v>10215</c:v>
                </c:pt>
                <c:pt idx="50">
                  <c:v>10290</c:v>
                </c:pt>
                <c:pt idx="51">
                  <c:v>10334</c:v>
                </c:pt>
                <c:pt idx="52">
                  <c:v>10312</c:v>
                </c:pt>
                <c:pt idx="53">
                  <c:v>10235</c:v>
                </c:pt>
                <c:pt idx="54">
                  <c:v>10218</c:v>
                </c:pt>
                <c:pt idx="55">
                  <c:v>10315</c:v>
                </c:pt>
                <c:pt idx="56">
                  <c:v>10370</c:v>
                </c:pt>
                <c:pt idx="57">
                  <c:v>10417</c:v>
                </c:pt>
                <c:pt idx="58">
                  <c:v>10396</c:v>
                </c:pt>
                <c:pt idx="59">
                  <c:v>10369</c:v>
                </c:pt>
                <c:pt idx="60">
                  <c:v>10193</c:v>
                </c:pt>
                <c:pt idx="61">
                  <c:v>10180</c:v>
                </c:pt>
                <c:pt idx="62">
                  <c:v>10204</c:v>
                </c:pt>
                <c:pt idx="63">
                  <c:v>10353</c:v>
                </c:pt>
                <c:pt idx="64">
                  <c:v>10478</c:v>
                </c:pt>
                <c:pt idx="65">
                  <c:v>10490</c:v>
                </c:pt>
                <c:pt idx="66">
                  <c:v>10585</c:v>
                </c:pt>
                <c:pt idx="67">
                  <c:v>10463</c:v>
                </c:pt>
                <c:pt idx="68">
                  <c:v>10327</c:v>
                </c:pt>
                <c:pt idx="69">
                  <c:v>10463</c:v>
                </c:pt>
                <c:pt idx="70">
                  <c:v>10570</c:v>
                </c:pt>
                <c:pt idx="71">
                  <c:v>10563</c:v>
                </c:pt>
                <c:pt idx="72">
                  <c:v>10631</c:v>
                </c:pt>
                <c:pt idx="73">
                  <c:v>10712</c:v>
                </c:pt>
                <c:pt idx="74">
                  <c:v>10552</c:v>
                </c:pt>
                <c:pt idx="75">
                  <c:v>10470</c:v>
                </c:pt>
                <c:pt idx="76">
                  <c:v>10540</c:v>
                </c:pt>
                <c:pt idx="77">
                  <c:v>10628</c:v>
                </c:pt>
                <c:pt idx="78">
                  <c:v>10776</c:v>
                </c:pt>
                <c:pt idx="79">
                  <c:v>10805</c:v>
                </c:pt>
                <c:pt idx="80">
                  <c:v>10922</c:v>
                </c:pt>
                <c:pt idx="81">
                  <c:v>10894</c:v>
                </c:pt>
                <c:pt idx="82">
                  <c:v>10760</c:v>
                </c:pt>
                <c:pt idx="83">
                  <c:v>10872</c:v>
                </c:pt>
                <c:pt idx="84">
                  <c:v>10883</c:v>
                </c:pt>
                <c:pt idx="85">
                  <c:v>10945</c:v>
                </c:pt>
                <c:pt idx="86">
                  <c:v>10880</c:v>
                </c:pt>
                <c:pt idx="87">
                  <c:v>10778</c:v>
                </c:pt>
                <c:pt idx="88">
                  <c:v>10610</c:v>
                </c:pt>
                <c:pt idx="89">
                  <c:v>10529</c:v>
                </c:pt>
                <c:pt idx="90">
                  <c:v>10712</c:v>
                </c:pt>
                <c:pt idx="91">
                  <c:v>10704</c:v>
                </c:pt>
                <c:pt idx="92">
                  <c:v>10687</c:v>
                </c:pt>
                <c:pt idx="93">
                  <c:v>10701</c:v>
                </c:pt>
                <c:pt idx="94">
                  <c:v>10749</c:v>
                </c:pt>
                <c:pt idx="95">
                  <c:v>10618</c:v>
                </c:pt>
                <c:pt idx="96">
                  <c:v>10548</c:v>
                </c:pt>
                <c:pt idx="97">
                  <c:v>10709</c:v>
                </c:pt>
                <c:pt idx="98">
                  <c:v>10753</c:v>
                </c:pt>
                <c:pt idx="99">
                  <c:v>10871</c:v>
                </c:pt>
                <c:pt idx="100">
                  <c:v>10840</c:v>
                </c:pt>
                <c:pt idx="101">
                  <c:v>10838</c:v>
                </c:pt>
                <c:pt idx="102">
                  <c:v>10755</c:v>
                </c:pt>
                <c:pt idx="103">
                  <c:v>10681</c:v>
                </c:pt>
                <c:pt idx="104">
                  <c:v>10839</c:v>
                </c:pt>
                <c:pt idx="105">
                  <c:v>10817</c:v>
                </c:pt>
                <c:pt idx="106">
                  <c:v>10864</c:v>
                </c:pt>
                <c:pt idx="107">
                  <c:v>10919</c:v>
                </c:pt>
                <c:pt idx="108">
                  <c:v>10994</c:v>
                </c:pt>
                <c:pt idx="109">
                  <c:v>10966</c:v>
                </c:pt>
                <c:pt idx="110">
                  <c:v>10849</c:v>
                </c:pt>
                <c:pt idx="111">
                  <c:v>11094</c:v>
                </c:pt>
                <c:pt idx="112">
                  <c:v>11175</c:v>
                </c:pt>
                <c:pt idx="113">
                  <c:v>11018</c:v>
                </c:pt>
                <c:pt idx="114">
                  <c:v>11028</c:v>
                </c:pt>
                <c:pt idx="115">
                  <c:v>11197</c:v>
                </c:pt>
                <c:pt idx="116">
                  <c:v>11079</c:v>
                </c:pt>
                <c:pt idx="117">
                  <c:v>11068</c:v>
                </c:pt>
                <c:pt idx="118">
                  <c:v>11239</c:v>
                </c:pt>
                <c:pt idx="119">
                  <c:v>11289</c:v>
                </c:pt>
                <c:pt idx="120">
                  <c:v>11268</c:v>
                </c:pt>
                <c:pt idx="121">
                  <c:v>11286</c:v>
                </c:pt>
                <c:pt idx="122">
                  <c:v>11271</c:v>
                </c:pt>
                <c:pt idx="123">
                  <c:v>11152</c:v>
                </c:pt>
                <c:pt idx="124">
                  <c:v>11180</c:v>
                </c:pt>
                <c:pt idx="125">
                  <c:v>11303</c:v>
                </c:pt>
                <c:pt idx="126">
                  <c:v>11342</c:v>
                </c:pt>
                <c:pt idx="127">
                  <c:v>11250</c:v>
                </c:pt>
                <c:pt idx="128">
                  <c:v>11211</c:v>
                </c:pt>
                <c:pt idx="129">
                  <c:v>11252</c:v>
                </c:pt>
                <c:pt idx="130">
                  <c:v>11122</c:v>
                </c:pt>
                <c:pt idx="131">
                  <c:v>11034</c:v>
                </c:pt>
                <c:pt idx="132">
                  <c:v>11164</c:v>
                </c:pt>
                <c:pt idx="133">
                  <c:v>11196</c:v>
                </c:pt>
                <c:pt idx="134">
                  <c:v>11256</c:v>
                </c:pt>
                <c:pt idx="135">
                  <c:v>11283</c:v>
                </c:pt>
                <c:pt idx="136">
                  <c:v>11256</c:v>
                </c:pt>
                <c:pt idx="137">
                  <c:v>11175</c:v>
                </c:pt>
                <c:pt idx="138">
                  <c:v>11101</c:v>
                </c:pt>
                <c:pt idx="139">
                  <c:v>11137</c:v>
                </c:pt>
                <c:pt idx="140">
                  <c:v>11216</c:v>
                </c:pt>
                <c:pt idx="141">
                  <c:v>11223</c:v>
                </c:pt>
                <c:pt idx="142">
                  <c:v>11184</c:v>
                </c:pt>
                <c:pt idx="143">
                  <c:v>11125</c:v>
                </c:pt>
                <c:pt idx="144">
                  <c:v>11005</c:v>
                </c:pt>
                <c:pt idx="145">
                  <c:v>10927</c:v>
                </c:pt>
                <c:pt idx="146">
                  <c:v>11119</c:v>
                </c:pt>
                <c:pt idx="147">
                  <c:v>11134</c:v>
                </c:pt>
                <c:pt idx="148">
                  <c:v>11167</c:v>
                </c:pt>
                <c:pt idx="149">
                  <c:v>11136</c:v>
                </c:pt>
                <c:pt idx="150">
                  <c:v>11130</c:v>
                </c:pt>
                <c:pt idx="151">
                  <c:v>10992</c:v>
                </c:pt>
                <c:pt idx="152">
                  <c:v>10887</c:v>
                </c:pt>
                <c:pt idx="153">
                  <c:v>11019</c:v>
                </c:pt>
                <c:pt idx="154">
                  <c:v>11094</c:v>
                </c:pt>
                <c:pt idx="155">
                  <c:v>11121</c:v>
                </c:pt>
                <c:pt idx="156">
                  <c:v>11111</c:v>
                </c:pt>
                <c:pt idx="157">
                  <c:v>11149</c:v>
                </c:pt>
                <c:pt idx="158">
                  <c:v>10997</c:v>
                </c:pt>
                <c:pt idx="159">
                  <c:v>10894</c:v>
                </c:pt>
                <c:pt idx="160">
                  <c:v>11068</c:v>
                </c:pt>
                <c:pt idx="161">
                  <c:v>11121</c:v>
                </c:pt>
                <c:pt idx="162">
                  <c:v>11043</c:v>
                </c:pt>
                <c:pt idx="163">
                  <c:v>11058</c:v>
                </c:pt>
                <c:pt idx="164">
                  <c:v>10951</c:v>
                </c:pt>
                <c:pt idx="165">
                  <c:v>10260</c:v>
                </c:pt>
                <c:pt idx="166">
                  <c:v>10007</c:v>
                </c:pt>
                <c:pt idx="167">
                  <c:v>10037</c:v>
                </c:pt>
                <c:pt idx="168">
                  <c:v>10054</c:v>
                </c:pt>
                <c:pt idx="169">
                  <c:v>10053</c:v>
                </c:pt>
                <c:pt idx="170">
                  <c:v>9955</c:v>
                </c:pt>
                <c:pt idx="171">
                  <c:v>9933</c:v>
                </c:pt>
                <c:pt idx="172">
                  <c:v>9788</c:v>
                </c:pt>
                <c:pt idx="173">
                  <c:v>9677</c:v>
                </c:pt>
                <c:pt idx="174">
                  <c:v>9783</c:v>
                </c:pt>
                <c:pt idx="175">
                  <c:v>9825</c:v>
                </c:pt>
                <c:pt idx="176">
                  <c:v>9921</c:v>
                </c:pt>
                <c:pt idx="177">
                  <c:v>9021</c:v>
                </c:pt>
                <c:pt idx="178">
                  <c:v>8863</c:v>
                </c:pt>
                <c:pt idx="179">
                  <c:v>8714</c:v>
                </c:pt>
                <c:pt idx="180">
                  <c:v>8578</c:v>
                </c:pt>
                <c:pt idx="181">
                  <c:v>8658</c:v>
                </c:pt>
                <c:pt idx="182">
                  <c:v>8599</c:v>
                </c:pt>
                <c:pt idx="183">
                  <c:v>8598</c:v>
                </c:pt>
                <c:pt idx="184">
                  <c:v>8585</c:v>
                </c:pt>
                <c:pt idx="185">
                  <c:v>8608</c:v>
                </c:pt>
                <c:pt idx="186">
                  <c:v>8518</c:v>
                </c:pt>
                <c:pt idx="187">
                  <c:v>8486</c:v>
                </c:pt>
                <c:pt idx="188">
                  <c:v>8564</c:v>
                </c:pt>
                <c:pt idx="189">
                  <c:v>10275</c:v>
                </c:pt>
                <c:pt idx="190">
                  <c:v>10609</c:v>
                </c:pt>
                <c:pt idx="191">
                  <c:v>10690</c:v>
                </c:pt>
                <c:pt idx="192">
                  <c:v>10865</c:v>
                </c:pt>
                <c:pt idx="193">
                  <c:v>10768</c:v>
                </c:pt>
                <c:pt idx="194">
                  <c:v>10741</c:v>
                </c:pt>
                <c:pt idx="195">
                  <c:v>11010</c:v>
                </c:pt>
                <c:pt idx="196">
                  <c:v>11103</c:v>
                </c:pt>
                <c:pt idx="197">
                  <c:v>11119</c:v>
                </c:pt>
                <c:pt idx="198">
                  <c:v>11156</c:v>
                </c:pt>
                <c:pt idx="199">
                  <c:v>11204</c:v>
                </c:pt>
                <c:pt idx="200">
                  <c:v>11103</c:v>
                </c:pt>
                <c:pt idx="201">
                  <c:v>11046</c:v>
                </c:pt>
                <c:pt idx="202">
                  <c:v>11214</c:v>
                </c:pt>
                <c:pt idx="203">
                  <c:v>11241</c:v>
                </c:pt>
                <c:pt idx="204">
                  <c:v>11235</c:v>
                </c:pt>
                <c:pt idx="205">
                  <c:v>11200</c:v>
                </c:pt>
                <c:pt idx="206">
                  <c:v>11292</c:v>
                </c:pt>
                <c:pt idx="207">
                  <c:v>11200</c:v>
                </c:pt>
                <c:pt idx="208">
                  <c:v>11145</c:v>
                </c:pt>
                <c:pt idx="209">
                  <c:v>11168</c:v>
                </c:pt>
                <c:pt idx="210">
                  <c:v>11319</c:v>
                </c:pt>
                <c:pt idx="211">
                  <c:v>11312</c:v>
                </c:pt>
                <c:pt idx="212">
                  <c:v>11343</c:v>
                </c:pt>
                <c:pt idx="213">
                  <c:v>11310</c:v>
                </c:pt>
                <c:pt idx="214">
                  <c:v>11202</c:v>
                </c:pt>
                <c:pt idx="215">
                  <c:v>11103</c:v>
                </c:pt>
                <c:pt idx="216">
                  <c:v>11279</c:v>
                </c:pt>
                <c:pt idx="217">
                  <c:v>11368</c:v>
                </c:pt>
                <c:pt idx="218">
                  <c:v>11443</c:v>
                </c:pt>
                <c:pt idx="219">
                  <c:v>11364</c:v>
                </c:pt>
                <c:pt idx="220">
                  <c:v>11373</c:v>
                </c:pt>
                <c:pt idx="221">
                  <c:v>11186</c:v>
                </c:pt>
                <c:pt idx="222">
                  <c:v>11071</c:v>
                </c:pt>
                <c:pt idx="223">
                  <c:v>11173</c:v>
                </c:pt>
                <c:pt idx="224">
                  <c:v>10324</c:v>
                </c:pt>
                <c:pt idx="225">
                  <c:v>10143</c:v>
                </c:pt>
                <c:pt idx="226">
                  <c:v>10073</c:v>
                </c:pt>
                <c:pt idx="227">
                  <c:v>9995</c:v>
                </c:pt>
                <c:pt idx="228">
                  <c:v>9818</c:v>
                </c:pt>
                <c:pt idx="229">
                  <c:v>9763</c:v>
                </c:pt>
                <c:pt idx="230">
                  <c:v>9925</c:v>
                </c:pt>
                <c:pt idx="231">
                  <c:v>10894</c:v>
                </c:pt>
                <c:pt idx="232">
                  <c:v>11088</c:v>
                </c:pt>
                <c:pt idx="233">
                  <c:v>11176</c:v>
                </c:pt>
                <c:pt idx="234">
                  <c:v>11269</c:v>
                </c:pt>
                <c:pt idx="235">
                  <c:v>11117</c:v>
                </c:pt>
                <c:pt idx="236">
                  <c:v>11077</c:v>
                </c:pt>
                <c:pt idx="237">
                  <c:v>11288</c:v>
                </c:pt>
                <c:pt idx="238">
                  <c:v>11363</c:v>
                </c:pt>
                <c:pt idx="239">
                  <c:v>11352</c:v>
                </c:pt>
                <c:pt idx="240">
                  <c:v>11373</c:v>
                </c:pt>
                <c:pt idx="241">
                  <c:v>11320</c:v>
                </c:pt>
                <c:pt idx="242">
                  <c:v>11182</c:v>
                </c:pt>
                <c:pt idx="243">
                  <c:v>11097</c:v>
                </c:pt>
                <c:pt idx="244">
                  <c:v>11069</c:v>
                </c:pt>
                <c:pt idx="245">
                  <c:v>10135</c:v>
                </c:pt>
                <c:pt idx="246">
                  <c:v>9962</c:v>
                </c:pt>
                <c:pt idx="247">
                  <c:v>9863</c:v>
                </c:pt>
                <c:pt idx="248">
                  <c:v>9970</c:v>
                </c:pt>
                <c:pt idx="249">
                  <c:v>9795</c:v>
                </c:pt>
                <c:pt idx="250">
                  <c:v>9662</c:v>
                </c:pt>
                <c:pt idx="251">
                  <c:v>9829</c:v>
                </c:pt>
                <c:pt idx="252">
                  <c:v>9944</c:v>
                </c:pt>
                <c:pt idx="253">
                  <c:v>10050</c:v>
                </c:pt>
                <c:pt idx="254">
                  <c:v>10043</c:v>
                </c:pt>
                <c:pt idx="255">
                  <c:v>10192</c:v>
                </c:pt>
                <c:pt idx="256">
                  <c:v>10128</c:v>
                </c:pt>
                <c:pt idx="257">
                  <c:v>10078</c:v>
                </c:pt>
                <c:pt idx="258">
                  <c:v>10204</c:v>
                </c:pt>
                <c:pt idx="259">
                  <c:v>10335</c:v>
                </c:pt>
                <c:pt idx="260">
                  <c:v>10392</c:v>
                </c:pt>
                <c:pt idx="261">
                  <c:v>11258</c:v>
                </c:pt>
                <c:pt idx="262">
                  <c:v>11324</c:v>
                </c:pt>
                <c:pt idx="263">
                  <c:v>11145</c:v>
                </c:pt>
                <c:pt idx="264">
                  <c:v>11096</c:v>
                </c:pt>
                <c:pt idx="265">
                  <c:v>11332</c:v>
                </c:pt>
                <c:pt idx="266">
                  <c:v>11434</c:v>
                </c:pt>
                <c:pt idx="267">
                  <c:v>11554</c:v>
                </c:pt>
                <c:pt idx="268">
                  <c:v>11607</c:v>
                </c:pt>
                <c:pt idx="269">
                  <c:v>11715</c:v>
                </c:pt>
                <c:pt idx="270">
                  <c:v>11622</c:v>
                </c:pt>
                <c:pt idx="271">
                  <c:v>11539</c:v>
                </c:pt>
                <c:pt idx="272">
                  <c:v>11837</c:v>
                </c:pt>
                <c:pt idx="273">
                  <c:v>11980</c:v>
                </c:pt>
                <c:pt idx="274">
                  <c:v>11923</c:v>
                </c:pt>
                <c:pt idx="275">
                  <c:v>11954</c:v>
                </c:pt>
                <c:pt idx="276">
                  <c:v>11992</c:v>
                </c:pt>
                <c:pt idx="277">
                  <c:v>11806</c:v>
                </c:pt>
                <c:pt idx="278">
                  <c:v>11700</c:v>
                </c:pt>
                <c:pt idx="279">
                  <c:v>11803</c:v>
                </c:pt>
                <c:pt idx="280">
                  <c:v>11783</c:v>
                </c:pt>
                <c:pt idx="281">
                  <c:v>11679</c:v>
                </c:pt>
                <c:pt idx="282">
                  <c:v>11740</c:v>
                </c:pt>
                <c:pt idx="283">
                  <c:v>11785</c:v>
                </c:pt>
                <c:pt idx="284">
                  <c:v>11654</c:v>
                </c:pt>
                <c:pt idx="285">
                  <c:v>11574</c:v>
                </c:pt>
                <c:pt idx="286">
                  <c:v>11770</c:v>
                </c:pt>
                <c:pt idx="287">
                  <c:v>11950</c:v>
                </c:pt>
                <c:pt idx="288">
                  <c:v>11977</c:v>
                </c:pt>
                <c:pt idx="289">
                  <c:v>12067</c:v>
                </c:pt>
                <c:pt idx="290">
                  <c:v>12165</c:v>
                </c:pt>
                <c:pt idx="291">
                  <c:v>12063</c:v>
                </c:pt>
                <c:pt idx="292">
                  <c:v>12034</c:v>
                </c:pt>
                <c:pt idx="293">
                  <c:v>12223</c:v>
                </c:pt>
                <c:pt idx="294">
                  <c:v>12307</c:v>
                </c:pt>
                <c:pt idx="295">
                  <c:v>12368</c:v>
                </c:pt>
                <c:pt idx="296">
                  <c:v>12408</c:v>
                </c:pt>
                <c:pt idx="297">
                  <c:v>12389</c:v>
                </c:pt>
                <c:pt idx="298">
                  <c:v>12167</c:v>
                </c:pt>
                <c:pt idx="299">
                  <c:v>12153</c:v>
                </c:pt>
                <c:pt idx="300">
                  <c:v>12306</c:v>
                </c:pt>
                <c:pt idx="301">
                  <c:v>12293</c:v>
                </c:pt>
                <c:pt idx="302">
                  <c:v>12347</c:v>
                </c:pt>
                <c:pt idx="303">
                  <c:v>12173</c:v>
                </c:pt>
                <c:pt idx="304">
                  <c:v>12001</c:v>
                </c:pt>
                <c:pt idx="305">
                  <c:v>11520</c:v>
                </c:pt>
                <c:pt idx="306">
                  <c:v>11258</c:v>
                </c:pt>
                <c:pt idx="307">
                  <c:v>11231</c:v>
                </c:pt>
                <c:pt idx="308">
                  <c:v>11322</c:v>
                </c:pt>
                <c:pt idx="309">
                  <c:v>11327</c:v>
                </c:pt>
                <c:pt idx="310">
                  <c:v>11335</c:v>
                </c:pt>
                <c:pt idx="311">
                  <c:v>10588</c:v>
                </c:pt>
                <c:pt idx="312">
                  <c:v>10336</c:v>
                </c:pt>
                <c:pt idx="313">
                  <c:v>10218</c:v>
                </c:pt>
                <c:pt idx="314">
                  <c:v>10329</c:v>
                </c:pt>
                <c:pt idx="315">
                  <c:v>10343</c:v>
                </c:pt>
                <c:pt idx="316">
                  <c:v>10416</c:v>
                </c:pt>
                <c:pt idx="317">
                  <c:v>10445</c:v>
                </c:pt>
                <c:pt idx="318">
                  <c:v>10414</c:v>
                </c:pt>
                <c:pt idx="319">
                  <c:v>10294</c:v>
                </c:pt>
                <c:pt idx="320">
                  <c:v>10196</c:v>
                </c:pt>
                <c:pt idx="321">
                  <c:v>10306</c:v>
                </c:pt>
                <c:pt idx="322">
                  <c:v>10333</c:v>
                </c:pt>
                <c:pt idx="323">
                  <c:v>10323</c:v>
                </c:pt>
                <c:pt idx="324">
                  <c:v>10343</c:v>
                </c:pt>
                <c:pt idx="325">
                  <c:v>11153</c:v>
                </c:pt>
                <c:pt idx="326">
                  <c:v>11150</c:v>
                </c:pt>
                <c:pt idx="327">
                  <c:v>11171</c:v>
                </c:pt>
                <c:pt idx="328">
                  <c:v>11433</c:v>
                </c:pt>
                <c:pt idx="329">
                  <c:v>11533</c:v>
                </c:pt>
                <c:pt idx="330">
                  <c:v>11639</c:v>
                </c:pt>
                <c:pt idx="331">
                  <c:v>11736</c:v>
                </c:pt>
                <c:pt idx="332">
                  <c:v>11610</c:v>
                </c:pt>
                <c:pt idx="333">
                  <c:v>11509</c:v>
                </c:pt>
                <c:pt idx="334">
                  <c:v>11458</c:v>
                </c:pt>
                <c:pt idx="335">
                  <c:v>11684</c:v>
                </c:pt>
                <c:pt idx="336">
                  <c:v>11774</c:v>
                </c:pt>
                <c:pt idx="337">
                  <c:v>11777</c:v>
                </c:pt>
                <c:pt idx="338">
                  <c:v>11824</c:v>
                </c:pt>
                <c:pt idx="339">
                  <c:v>11864</c:v>
                </c:pt>
                <c:pt idx="340">
                  <c:v>11661</c:v>
                </c:pt>
                <c:pt idx="341">
                  <c:v>11547</c:v>
                </c:pt>
                <c:pt idx="342">
                  <c:v>11568</c:v>
                </c:pt>
                <c:pt idx="343">
                  <c:v>10685</c:v>
                </c:pt>
                <c:pt idx="344">
                  <c:v>11438</c:v>
                </c:pt>
                <c:pt idx="345">
                  <c:v>11575</c:v>
                </c:pt>
                <c:pt idx="346">
                  <c:v>11642</c:v>
                </c:pt>
                <c:pt idx="347">
                  <c:v>11528</c:v>
                </c:pt>
                <c:pt idx="348">
                  <c:v>11489</c:v>
                </c:pt>
                <c:pt idx="349">
                  <c:v>11679</c:v>
                </c:pt>
                <c:pt idx="350">
                  <c:v>11821</c:v>
                </c:pt>
                <c:pt idx="351">
                  <c:v>11851</c:v>
                </c:pt>
                <c:pt idx="352">
                  <c:v>11868</c:v>
                </c:pt>
                <c:pt idx="353">
                  <c:v>11817</c:v>
                </c:pt>
                <c:pt idx="354">
                  <c:v>11644</c:v>
                </c:pt>
                <c:pt idx="355">
                  <c:v>11530</c:v>
                </c:pt>
                <c:pt idx="356">
                  <c:v>10617</c:v>
                </c:pt>
                <c:pt idx="357">
                  <c:v>11386</c:v>
                </c:pt>
                <c:pt idx="358">
                  <c:v>11582</c:v>
                </c:pt>
                <c:pt idx="359">
                  <c:v>11548</c:v>
                </c:pt>
                <c:pt idx="360">
                  <c:v>11469</c:v>
                </c:pt>
                <c:pt idx="361">
                  <c:v>11257</c:v>
                </c:pt>
                <c:pt idx="362">
                  <c:v>11160</c:v>
                </c:pt>
                <c:pt idx="363">
                  <c:v>11344</c:v>
                </c:pt>
                <c:pt idx="364">
                  <c:v>11364</c:v>
                </c:pt>
                <c:pt idx="365">
                  <c:v>11502</c:v>
                </c:pt>
                <c:pt idx="366">
                  <c:v>11581</c:v>
                </c:pt>
                <c:pt idx="367">
                  <c:v>11655</c:v>
                </c:pt>
                <c:pt idx="368">
                  <c:v>11523</c:v>
                </c:pt>
                <c:pt idx="369">
                  <c:v>11434</c:v>
                </c:pt>
                <c:pt idx="370">
                  <c:v>11521</c:v>
                </c:pt>
                <c:pt idx="371">
                  <c:v>11441</c:v>
                </c:pt>
                <c:pt idx="372">
                  <c:v>11212</c:v>
                </c:pt>
                <c:pt idx="373">
                  <c:v>11029</c:v>
                </c:pt>
                <c:pt idx="374">
                  <c:v>10924</c:v>
                </c:pt>
                <c:pt idx="375">
                  <c:v>10678</c:v>
                </c:pt>
                <c:pt idx="376">
                  <c:v>10636</c:v>
                </c:pt>
                <c:pt idx="377">
                  <c:v>10752</c:v>
                </c:pt>
                <c:pt idx="378">
                  <c:v>10759</c:v>
                </c:pt>
                <c:pt idx="379">
                  <c:v>10799</c:v>
                </c:pt>
                <c:pt idx="380">
                  <c:v>10569</c:v>
                </c:pt>
                <c:pt idx="381">
                  <c:v>10714</c:v>
                </c:pt>
                <c:pt idx="382">
                  <c:v>10544</c:v>
                </c:pt>
                <c:pt idx="383">
                  <c:v>10427</c:v>
                </c:pt>
                <c:pt idx="384">
                  <c:v>10513</c:v>
                </c:pt>
                <c:pt idx="385">
                  <c:v>10497</c:v>
                </c:pt>
                <c:pt idx="386">
                  <c:v>10402</c:v>
                </c:pt>
                <c:pt idx="387">
                  <c:v>10213</c:v>
                </c:pt>
                <c:pt idx="388">
                  <c:v>10134</c:v>
                </c:pt>
                <c:pt idx="389">
                  <c:v>9881</c:v>
                </c:pt>
                <c:pt idx="390">
                  <c:v>9661</c:v>
                </c:pt>
                <c:pt idx="391">
                  <c:v>9570</c:v>
                </c:pt>
                <c:pt idx="392">
                  <c:v>9238</c:v>
                </c:pt>
                <c:pt idx="393">
                  <c:v>8597</c:v>
                </c:pt>
                <c:pt idx="394">
                  <c:v>7283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F-F038-4B81-A5B2-16440CA4F735}"/>
            </c:ext>
          </c:extLst>
        </c:ser>
        <c:ser>
          <c:idx val="28"/>
          <c:order val="16"/>
          <c:tx>
            <c:strRef>
              <c:f>'cat2'!$F$1</c:f>
              <c:strCache>
                <c:ptCount val="1"/>
                <c:pt idx="0">
                  <c:v>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'cat2'!$F$2:$F$396</c:f>
              <c:numCache>
                <c:formatCode>General</c:formatCode>
                <c:ptCount val="395"/>
                <c:pt idx="0">
                  <c:v>661</c:v>
                </c:pt>
                <c:pt idx="1">
                  <c:v>759</c:v>
                </c:pt>
                <c:pt idx="2">
                  <c:v>812</c:v>
                </c:pt>
                <c:pt idx="3">
                  <c:v>850</c:v>
                </c:pt>
                <c:pt idx="4">
                  <c:v>878</c:v>
                </c:pt>
                <c:pt idx="5">
                  <c:v>876</c:v>
                </c:pt>
                <c:pt idx="6">
                  <c:v>916</c:v>
                </c:pt>
                <c:pt idx="7">
                  <c:v>922</c:v>
                </c:pt>
                <c:pt idx="8">
                  <c:v>939</c:v>
                </c:pt>
                <c:pt idx="9">
                  <c:v>966</c:v>
                </c:pt>
                <c:pt idx="10">
                  <c:v>964</c:v>
                </c:pt>
                <c:pt idx="11">
                  <c:v>957</c:v>
                </c:pt>
                <c:pt idx="12">
                  <c:v>967</c:v>
                </c:pt>
                <c:pt idx="13">
                  <c:v>957</c:v>
                </c:pt>
                <c:pt idx="14">
                  <c:v>969</c:v>
                </c:pt>
                <c:pt idx="15">
                  <c:v>948</c:v>
                </c:pt>
                <c:pt idx="16">
                  <c:v>960</c:v>
                </c:pt>
                <c:pt idx="17">
                  <c:v>966</c:v>
                </c:pt>
                <c:pt idx="18">
                  <c:v>938</c:v>
                </c:pt>
                <c:pt idx="19">
                  <c:v>948</c:v>
                </c:pt>
                <c:pt idx="20">
                  <c:v>959</c:v>
                </c:pt>
                <c:pt idx="21">
                  <c:v>953</c:v>
                </c:pt>
                <c:pt idx="22">
                  <c:v>945</c:v>
                </c:pt>
                <c:pt idx="23">
                  <c:v>925</c:v>
                </c:pt>
                <c:pt idx="24">
                  <c:v>928</c:v>
                </c:pt>
                <c:pt idx="25">
                  <c:v>938</c:v>
                </c:pt>
                <c:pt idx="26">
                  <c:v>939</c:v>
                </c:pt>
                <c:pt idx="27">
                  <c:v>926</c:v>
                </c:pt>
                <c:pt idx="28">
                  <c:v>942</c:v>
                </c:pt>
                <c:pt idx="29">
                  <c:v>950</c:v>
                </c:pt>
                <c:pt idx="30">
                  <c:v>933</c:v>
                </c:pt>
                <c:pt idx="31">
                  <c:v>936</c:v>
                </c:pt>
                <c:pt idx="32">
                  <c:v>925</c:v>
                </c:pt>
                <c:pt idx="33">
                  <c:v>929</c:v>
                </c:pt>
                <c:pt idx="34">
                  <c:v>939</c:v>
                </c:pt>
                <c:pt idx="35">
                  <c:v>954</c:v>
                </c:pt>
                <c:pt idx="36">
                  <c:v>962</c:v>
                </c:pt>
                <c:pt idx="37">
                  <c:v>951</c:v>
                </c:pt>
                <c:pt idx="38">
                  <c:v>953</c:v>
                </c:pt>
                <c:pt idx="39">
                  <c:v>945</c:v>
                </c:pt>
                <c:pt idx="40">
                  <c:v>939</c:v>
                </c:pt>
                <c:pt idx="41">
                  <c:v>942</c:v>
                </c:pt>
                <c:pt idx="42">
                  <c:v>948</c:v>
                </c:pt>
                <c:pt idx="43">
                  <c:v>942</c:v>
                </c:pt>
                <c:pt idx="44">
                  <c:v>932</c:v>
                </c:pt>
                <c:pt idx="45">
                  <c:v>934</c:v>
                </c:pt>
                <c:pt idx="46">
                  <c:v>936</c:v>
                </c:pt>
                <c:pt idx="47">
                  <c:v>928</c:v>
                </c:pt>
                <c:pt idx="48">
                  <c:v>935</c:v>
                </c:pt>
                <c:pt idx="49">
                  <c:v>951</c:v>
                </c:pt>
                <c:pt idx="50">
                  <c:v>961</c:v>
                </c:pt>
                <c:pt idx="51">
                  <c:v>959</c:v>
                </c:pt>
                <c:pt idx="52">
                  <c:v>958</c:v>
                </c:pt>
                <c:pt idx="53">
                  <c:v>950</c:v>
                </c:pt>
                <c:pt idx="54">
                  <c:v>943</c:v>
                </c:pt>
                <c:pt idx="55">
                  <c:v>949</c:v>
                </c:pt>
                <c:pt idx="56">
                  <c:v>947</c:v>
                </c:pt>
                <c:pt idx="57">
                  <c:v>953</c:v>
                </c:pt>
                <c:pt idx="58">
                  <c:v>949</c:v>
                </c:pt>
                <c:pt idx="59">
                  <c:v>938</c:v>
                </c:pt>
                <c:pt idx="60">
                  <c:v>930</c:v>
                </c:pt>
                <c:pt idx="61">
                  <c:v>926</c:v>
                </c:pt>
                <c:pt idx="62">
                  <c:v>922</c:v>
                </c:pt>
                <c:pt idx="63">
                  <c:v>931</c:v>
                </c:pt>
                <c:pt idx="64">
                  <c:v>934</c:v>
                </c:pt>
                <c:pt idx="65">
                  <c:v>921</c:v>
                </c:pt>
                <c:pt idx="66">
                  <c:v>918</c:v>
                </c:pt>
                <c:pt idx="67">
                  <c:v>907</c:v>
                </c:pt>
                <c:pt idx="68">
                  <c:v>895</c:v>
                </c:pt>
                <c:pt idx="69">
                  <c:v>904</c:v>
                </c:pt>
                <c:pt idx="70">
                  <c:v>909</c:v>
                </c:pt>
                <c:pt idx="71">
                  <c:v>914</c:v>
                </c:pt>
                <c:pt idx="72">
                  <c:v>905</c:v>
                </c:pt>
                <c:pt idx="73">
                  <c:v>914</c:v>
                </c:pt>
                <c:pt idx="74">
                  <c:v>904</c:v>
                </c:pt>
                <c:pt idx="75">
                  <c:v>907</c:v>
                </c:pt>
                <c:pt idx="76">
                  <c:v>914</c:v>
                </c:pt>
                <c:pt idx="77">
                  <c:v>920</c:v>
                </c:pt>
                <c:pt idx="78">
                  <c:v>936</c:v>
                </c:pt>
                <c:pt idx="79">
                  <c:v>943</c:v>
                </c:pt>
                <c:pt idx="80">
                  <c:v>921</c:v>
                </c:pt>
                <c:pt idx="81">
                  <c:v>917</c:v>
                </c:pt>
                <c:pt idx="82">
                  <c:v>893</c:v>
                </c:pt>
                <c:pt idx="83">
                  <c:v>911</c:v>
                </c:pt>
                <c:pt idx="84">
                  <c:v>921</c:v>
                </c:pt>
                <c:pt idx="85">
                  <c:v>921</c:v>
                </c:pt>
                <c:pt idx="86">
                  <c:v>927</c:v>
                </c:pt>
                <c:pt idx="87">
                  <c:v>927</c:v>
                </c:pt>
                <c:pt idx="88">
                  <c:v>928</c:v>
                </c:pt>
                <c:pt idx="89">
                  <c:v>923</c:v>
                </c:pt>
                <c:pt idx="90">
                  <c:v>941</c:v>
                </c:pt>
                <c:pt idx="91">
                  <c:v>943</c:v>
                </c:pt>
                <c:pt idx="92">
                  <c:v>957</c:v>
                </c:pt>
                <c:pt idx="93">
                  <c:v>940</c:v>
                </c:pt>
                <c:pt idx="94">
                  <c:v>946</c:v>
                </c:pt>
                <c:pt idx="95">
                  <c:v>931</c:v>
                </c:pt>
                <c:pt idx="96">
                  <c:v>911</c:v>
                </c:pt>
                <c:pt idx="97">
                  <c:v>919</c:v>
                </c:pt>
                <c:pt idx="98">
                  <c:v>919</c:v>
                </c:pt>
                <c:pt idx="99">
                  <c:v>919</c:v>
                </c:pt>
                <c:pt idx="100">
                  <c:v>924</c:v>
                </c:pt>
                <c:pt idx="101">
                  <c:v>924</c:v>
                </c:pt>
                <c:pt idx="102">
                  <c:v>915</c:v>
                </c:pt>
                <c:pt idx="103">
                  <c:v>912</c:v>
                </c:pt>
                <c:pt idx="104">
                  <c:v>935</c:v>
                </c:pt>
                <c:pt idx="105">
                  <c:v>931</c:v>
                </c:pt>
                <c:pt idx="106">
                  <c:v>940</c:v>
                </c:pt>
                <c:pt idx="107">
                  <c:v>947</c:v>
                </c:pt>
                <c:pt idx="108">
                  <c:v>954</c:v>
                </c:pt>
                <c:pt idx="109">
                  <c:v>936</c:v>
                </c:pt>
                <c:pt idx="110">
                  <c:v>932</c:v>
                </c:pt>
                <c:pt idx="111">
                  <c:v>933</c:v>
                </c:pt>
                <c:pt idx="112">
                  <c:v>940</c:v>
                </c:pt>
                <c:pt idx="113">
                  <c:v>946</c:v>
                </c:pt>
                <c:pt idx="114">
                  <c:v>946</c:v>
                </c:pt>
                <c:pt idx="115">
                  <c:v>942</c:v>
                </c:pt>
                <c:pt idx="116">
                  <c:v>935</c:v>
                </c:pt>
                <c:pt idx="117">
                  <c:v>938</c:v>
                </c:pt>
                <c:pt idx="118">
                  <c:v>947</c:v>
                </c:pt>
                <c:pt idx="119">
                  <c:v>962</c:v>
                </c:pt>
                <c:pt idx="120">
                  <c:v>974</c:v>
                </c:pt>
                <c:pt idx="121">
                  <c:v>971</c:v>
                </c:pt>
                <c:pt idx="122">
                  <c:v>980</c:v>
                </c:pt>
                <c:pt idx="123">
                  <c:v>969</c:v>
                </c:pt>
                <c:pt idx="124">
                  <c:v>967</c:v>
                </c:pt>
                <c:pt idx="125">
                  <c:v>975</c:v>
                </c:pt>
                <c:pt idx="126">
                  <c:v>996</c:v>
                </c:pt>
                <c:pt idx="127">
                  <c:v>1005</c:v>
                </c:pt>
                <c:pt idx="128">
                  <c:v>1007</c:v>
                </c:pt>
                <c:pt idx="129">
                  <c:v>1013</c:v>
                </c:pt>
                <c:pt idx="130">
                  <c:v>997</c:v>
                </c:pt>
                <c:pt idx="131">
                  <c:v>994</c:v>
                </c:pt>
                <c:pt idx="132">
                  <c:v>998</c:v>
                </c:pt>
                <c:pt idx="133">
                  <c:v>1019</c:v>
                </c:pt>
                <c:pt idx="134">
                  <c:v>1033</c:v>
                </c:pt>
                <c:pt idx="135">
                  <c:v>1032</c:v>
                </c:pt>
                <c:pt idx="136">
                  <c:v>1025</c:v>
                </c:pt>
                <c:pt idx="137">
                  <c:v>1017</c:v>
                </c:pt>
                <c:pt idx="138">
                  <c:v>1023</c:v>
                </c:pt>
                <c:pt idx="139">
                  <c:v>1066</c:v>
                </c:pt>
                <c:pt idx="140">
                  <c:v>1079</c:v>
                </c:pt>
                <c:pt idx="141">
                  <c:v>1093</c:v>
                </c:pt>
                <c:pt idx="142">
                  <c:v>1081</c:v>
                </c:pt>
                <c:pt idx="143">
                  <c:v>1087</c:v>
                </c:pt>
                <c:pt idx="144">
                  <c:v>1062</c:v>
                </c:pt>
                <c:pt idx="145">
                  <c:v>1056</c:v>
                </c:pt>
                <c:pt idx="146">
                  <c:v>1077</c:v>
                </c:pt>
                <c:pt idx="147">
                  <c:v>1089</c:v>
                </c:pt>
                <c:pt idx="148">
                  <c:v>1082</c:v>
                </c:pt>
                <c:pt idx="149">
                  <c:v>1100</c:v>
                </c:pt>
                <c:pt idx="150">
                  <c:v>1124</c:v>
                </c:pt>
                <c:pt idx="151">
                  <c:v>1098</c:v>
                </c:pt>
                <c:pt idx="152">
                  <c:v>1095</c:v>
                </c:pt>
                <c:pt idx="153">
                  <c:v>1106</c:v>
                </c:pt>
                <c:pt idx="154">
                  <c:v>1121</c:v>
                </c:pt>
                <c:pt idx="155">
                  <c:v>1122</c:v>
                </c:pt>
                <c:pt idx="156">
                  <c:v>1098</c:v>
                </c:pt>
                <c:pt idx="157">
                  <c:v>1094</c:v>
                </c:pt>
                <c:pt idx="158">
                  <c:v>1076</c:v>
                </c:pt>
                <c:pt idx="159">
                  <c:v>1064</c:v>
                </c:pt>
                <c:pt idx="160">
                  <c:v>1073</c:v>
                </c:pt>
                <c:pt idx="161">
                  <c:v>1064</c:v>
                </c:pt>
                <c:pt idx="162">
                  <c:v>1063</c:v>
                </c:pt>
                <c:pt idx="163">
                  <c:v>1053</c:v>
                </c:pt>
                <c:pt idx="164">
                  <c:v>1030</c:v>
                </c:pt>
                <c:pt idx="165">
                  <c:v>955</c:v>
                </c:pt>
                <c:pt idx="166">
                  <c:v>922</c:v>
                </c:pt>
                <c:pt idx="167">
                  <c:v>918</c:v>
                </c:pt>
                <c:pt idx="168">
                  <c:v>901</c:v>
                </c:pt>
                <c:pt idx="169">
                  <c:v>909</c:v>
                </c:pt>
                <c:pt idx="170">
                  <c:v>906</c:v>
                </c:pt>
                <c:pt idx="171">
                  <c:v>892</c:v>
                </c:pt>
                <c:pt idx="172">
                  <c:v>872</c:v>
                </c:pt>
                <c:pt idx="173">
                  <c:v>862</c:v>
                </c:pt>
                <c:pt idx="174">
                  <c:v>882</c:v>
                </c:pt>
                <c:pt idx="175">
                  <c:v>900</c:v>
                </c:pt>
                <c:pt idx="176">
                  <c:v>899</c:v>
                </c:pt>
                <c:pt idx="177">
                  <c:v>774</c:v>
                </c:pt>
                <c:pt idx="178">
                  <c:v>765</c:v>
                </c:pt>
                <c:pt idx="179">
                  <c:v>752</c:v>
                </c:pt>
                <c:pt idx="180">
                  <c:v>753</c:v>
                </c:pt>
                <c:pt idx="181">
                  <c:v>764</c:v>
                </c:pt>
                <c:pt idx="182">
                  <c:v>765</c:v>
                </c:pt>
                <c:pt idx="183">
                  <c:v>768</c:v>
                </c:pt>
                <c:pt idx="184">
                  <c:v>767</c:v>
                </c:pt>
                <c:pt idx="185">
                  <c:v>775</c:v>
                </c:pt>
                <c:pt idx="186">
                  <c:v>766</c:v>
                </c:pt>
                <c:pt idx="187">
                  <c:v>755</c:v>
                </c:pt>
                <c:pt idx="188">
                  <c:v>775</c:v>
                </c:pt>
                <c:pt idx="189">
                  <c:v>963</c:v>
                </c:pt>
                <c:pt idx="190">
                  <c:v>986</c:v>
                </c:pt>
                <c:pt idx="191">
                  <c:v>992</c:v>
                </c:pt>
                <c:pt idx="192">
                  <c:v>994</c:v>
                </c:pt>
                <c:pt idx="193">
                  <c:v>982</c:v>
                </c:pt>
                <c:pt idx="194">
                  <c:v>973</c:v>
                </c:pt>
                <c:pt idx="195">
                  <c:v>979</c:v>
                </c:pt>
                <c:pt idx="196">
                  <c:v>987</c:v>
                </c:pt>
                <c:pt idx="197">
                  <c:v>1003</c:v>
                </c:pt>
                <c:pt idx="198">
                  <c:v>1018</c:v>
                </c:pt>
                <c:pt idx="199">
                  <c:v>1011</c:v>
                </c:pt>
                <c:pt idx="200">
                  <c:v>995</c:v>
                </c:pt>
                <c:pt idx="201">
                  <c:v>984</c:v>
                </c:pt>
                <c:pt idx="202">
                  <c:v>991</c:v>
                </c:pt>
                <c:pt idx="203">
                  <c:v>990</c:v>
                </c:pt>
                <c:pt idx="204">
                  <c:v>1000</c:v>
                </c:pt>
                <c:pt idx="205">
                  <c:v>1015</c:v>
                </c:pt>
                <c:pt idx="206">
                  <c:v>1022</c:v>
                </c:pt>
                <c:pt idx="207">
                  <c:v>1008</c:v>
                </c:pt>
                <c:pt idx="208">
                  <c:v>1001</c:v>
                </c:pt>
                <c:pt idx="209">
                  <c:v>1014</c:v>
                </c:pt>
                <c:pt idx="210">
                  <c:v>1027</c:v>
                </c:pt>
                <c:pt idx="211">
                  <c:v>1039</c:v>
                </c:pt>
                <c:pt idx="212">
                  <c:v>1055</c:v>
                </c:pt>
                <c:pt idx="213">
                  <c:v>1052</c:v>
                </c:pt>
                <c:pt idx="214">
                  <c:v>1045</c:v>
                </c:pt>
                <c:pt idx="215">
                  <c:v>1042</c:v>
                </c:pt>
                <c:pt idx="216">
                  <c:v>1050</c:v>
                </c:pt>
                <c:pt idx="217">
                  <c:v>1050</c:v>
                </c:pt>
                <c:pt idx="218">
                  <c:v>1050</c:v>
                </c:pt>
                <c:pt idx="219">
                  <c:v>1055</c:v>
                </c:pt>
                <c:pt idx="220">
                  <c:v>1042</c:v>
                </c:pt>
                <c:pt idx="221">
                  <c:v>1030</c:v>
                </c:pt>
                <c:pt idx="222">
                  <c:v>1031</c:v>
                </c:pt>
                <c:pt idx="223">
                  <c:v>1043</c:v>
                </c:pt>
                <c:pt idx="224">
                  <c:v>955</c:v>
                </c:pt>
                <c:pt idx="225">
                  <c:v>926</c:v>
                </c:pt>
                <c:pt idx="226">
                  <c:v>909</c:v>
                </c:pt>
                <c:pt idx="227">
                  <c:v>907</c:v>
                </c:pt>
                <c:pt idx="228">
                  <c:v>889</c:v>
                </c:pt>
                <c:pt idx="229">
                  <c:v>885</c:v>
                </c:pt>
                <c:pt idx="230">
                  <c:v>903</c:v>
                </c:pt>
                <c:pt idx="231">
                  <c:v>976</c:v>
                </c:pt>
                <c:pt idx="232">
                  <c:v>993</c:v>
                </c:pt>
                <c:pt idx="233">
                  <c:v>1000</c:v>
                </c:pt>
                <c:pt idx="234">
                  <c:v>996</c:v>
                </c:pt>
                <c:pt idx="235">
                  <c:v>977</c:v>
                </c:pt>
                <c:pt idx="236">
                  <c:v>966</c:v>
                </c:pt>
                <c:pt idx="237">
                  <c:v>981</c:v>
                </c:pt>
                <c:pt idx="238">
                  <c:v>980</c:v>
                </c:pt>
                <c:pt idx="239">
                  <c:v>992</c:v>
                </c:pt>
                <c:pt idx="240">
                  <c:v>997</c:v>
                </c:pt>
                <c:pt idx="241">
                  <c:v>978</c:v>
                </c:pt>
                <c:pt idx="242">
                  <c:v>959</c:v>
                </c:pt>
                <c:pt idx="243">
                  <c:v>939</c:v>
                </c:pt>
                <c:pt idx="244">
                  <c:v>938</c:v>
                </c:pt>
                <c:pt idx="245">
                  <c:v>854</c:v>
                </c:pt>
                <c:pt idx="246">
                  <c:v>849</c:v>
                </c:pt>
                <c:pt idx="247">
                  <c:v>840</c:v>
                </c:pt>
                <c:pt idx="248">
                  <c:v>835</c:v>
                </c:pt>
                <c:pt idx="249">
                  <c:v>815</c:v>
                </c:pt>
                <c:pt idx="250">
                  <c:v>809</c:v>
                </c:pt>
                <c:pt idx="251">
                  <c:v>807</c:v>
                </c:pt>
                <c:pt idx="252">
                  <c:v>792</c:v>
                </c:pt>
                <c:pt idx="253">
                  <c:v>793</c:v>
                </c:pt>
                <c:pt idx="254">
                  <c:v>802</c:v>
                </c:pt>
                <c:pt idx="255">
                  <c:v>822</c:v>
                </c:pt>
                <c:pt idx="256">
                  <c:v>825</c:v>
                </c:pt>
                <c:pt idx="257">
                  <c:v>824</c:v>
                </c:pt>
                <c:pt idx="258">
                  <c:v>839</c:v>
                </c:pt>
                <c:pt idx="259">
                  <c:v>870</c:v>
                </c:pt>
                <c:pt idx="260">
                  <c:v>868</c:v>
                </c:pt>
                <c:pt idx="261">
                  <c:v>952</c:v>
                </c:pt>
                <c:pt idx="262">
                  <c:v>968</c:v>
                </c:pt>
                <c:pt idx="263">
                  <c:v>950</c:v>
                </c:pt>
                <c:pt idx="264">
                  <c:v>937</c:v>
                </c:pt>
                <c:pt idx="265">
                  <c:v>970</c:v>
                </c:pt>
                <c:pt idx="266">
                  <c:v>992</c:v>
                </c:pt>
                <c:pt idx="267">
                  <c:v>1008</c:v>
                </c:pt>
                <c:pt idx="268">
                  <c:v>1022</c:v>
                </c:pt>
                <c:pt idx="269">
                  <c:v>1014</c:v>
                </c:pt>
                <c:pt idx="270">
                  <c:v>1024</c:v>
                </c:pt>
                <c:pt idx="271">
                  <c:v>1016</c:v>
                </c:pt>
                <c:pt idx="272">
                  <c:v>1041</c:v>
                </c:pt>
                <c:pt idx="273">
                  <c:v>1048</c:v>
                </c:pt>
                <c:pt idx="274">
                  <c:v>1041</c:v>
                </c:pt>
                <c:pt idx="275">
                  <c:v>1068</c:v>
                </c:pt>
                <c:pt idx="276">
                  <c:v>1064</c:v>
                </c:pt>
                <c:pt idx="277">
                  <c:v>1054</c:v>
                </c:pt>
                <c:pt idx="278">
                  <c:v>1052</c:v>
                </c:pt>
                <c:pt idx="279">
                  <c:v>1071</c:v>
                </c:pt>
                <c:pt idx="280">
                  <c:v>1062</c:v>
                </c:pt>
                <c:pt idx="281">
                  <c:v>1050</c:v>
                </c:pt>
                <c:pt idx="282">
                  <c:v>1050</c:v>
                </c:pt>
                <c:pt idx="283">
                  <c:v>1045</c:v>
                </c:pt>
                <c:pt idx="284">
                  <c:v>1038</c:v>
                </c:pt>
                <c:pt idx="285">
                  <c:v>1030</c:v>
                </c:pt>
                <c:pt idx="286">
                  <c:v>1060</c:v>
                </c:pt>
                <c:pt idx="287">
                  <c:v>1062</c:v>
                </c:pt>
                <c:pt idx="288">
                  <c:v>1066</c:v>
                </c:pt>
                <c:pt idx="289">
                  <c:v>1072</c:v>
                </c:pt>
                <c:pt idx="290">
                  <c:v>1087</c:v>
                </c:pt>
                <c:pt idx="291">
                  <c:v>1075</c:v>
                </c:pt>
                <c:pt idx="292">
                  <c:v>1064</c:v>
                </c:pt>
                <c:pt idx="293">
                  <c:v>1072</c:v>
                </c:pt>
                <c:pt idx="294">
                  <c:v>1084</c:v>
                </c:pt>
                <c:pt idx="295">
                  <c:v>1074</c:v>
                </c:pt>
                <c:pt idx="296">
                  <c:v>1083</c:v>
                </c:pt>
                <c:pt idx="297">
                  <c:v>1084</c:v>
                </c:pt>
                <c:pt idx="298">
                  <c:v>1075</c:v>
                </c:pt>
                <c:pt idx="299">
                  <c:v>1068</c:v>
                </c:pt>
                <c:pt idx="300">
                  <c:v>1083</c:v>
                </c:pt>
                <c:pt idx="301">
                  <c:v>1095</c:v>
                </c:pt>
                <c:pt idx="302">
                  <c:v>1085</c:v>
                </c:pt>
                <c:pt idx="303">
                  <c:v>1073</c:v>
                </c:pt>
                <c:pt idx="304">
                  <c:v>1067</c:v>
                </c:pt>
                <c:pt idx="305">
                  <c:v>1026</c:v>
                </c:pt>
                <c:pt idx="306">
                  <c:v>988</c:v>
                </c:pt>
                <c:pt idx="307">
                  <c:v>992</c:v>
                </c:pt>
                <c:pt idx="308">
                  <c:v>977</c:v>
                </c:pt>
                <c:pt idx="309">
                  <c:v>980</c:v>
                </c:pt>
                <c:pt idx="310">
                  <c:v>993</c:v>
                </c:pt>
                <c:pt idx="311">
                  <c:v>910</c:v>
                </c:pt>
                <c:pt idx="312">
                  <c:v>889</c:v>
                </c:pt>
                <c:pt idx="313">
                  <c:v>871</c:v>
                </c:pt>
                <c:pt idx="314">
                  <c:v>880</c:v>
                </c:pt>
                <c:pt idx="315">
                  <c:v>876</c:v>
                </c:pt>
                <c:pt idx="316">
                  <c:v>877</c:v>
                </c:pt>
                <c:pt idx="317">
                  <c:v>869</c:v>
                </c:pt>
                <c:pt idx="318">
                  <c:v>877</c:v>
                </c:pt>
                <c:pt idx="319">
                  <c:v>867</c:v>
                </c:pt>
                <c:pt idx="320">
                  <c:v>874</c:v>
                </c:pt>
                <c:pt idx="321">
                  <c:v>880</c:v>
                </c:pt>
                <c:pt idx="322">
                  <c:v>874</c:v>
                </c:pt>
                <c:pt idx="323">
                  <c:v>866</c:v>
                </c:pt>
                <c:pt idx="324">
                  <c:v>864</c:v>
                </c:pt>
                <c:pt idx="325">
                  <c:v>930</c:v>
                </c:pt>
                <c:pt idx="326">
                  <c:v>945</c:v>
                </c:pt>
                <c:pt idx="327">
                  <c:v>945</c:v>
                </c:pt>
                <c:pt idx="328">
                  <c:v>968</c:v>
                </c:pt>
                <c:pt idx="329">
                  <c:v>984</c:v>
                </c:pt>
                <c:pt idx="330">
                  <c:v>1003</c:v>
                </c:pt>
                <c:pt idx="331">
                  <c:v>1000</c:v>
                </c:pt>
                <c:pt idx="332">
                  <c:v>987</c:v>
                </c:pt>
                <c:pt idx="333">
                  <c:v>972</c:v>
                </c:pt>
                <c:pt idx="334">
                  <c:v>971</c:v>
                </c:pt>
                <c:pt idx="335">
                  <c:v>978</c:v>
                </c:pt>
                <c:pt idx="336">
                  <c:v>985</c:v>
                </c:pt>
                <c:pt idx="337">
                  <c:v>996</c:v>
                </c:pt>
                <c:pt idx="338">
                  <c:v>987</c:v>
                </c:pt>
                <c:pt idx="339">
                  <c:v>980</c:v>
                </c:pt>
                <c:pt idx="340">
                  <c:v>964</c:v>
                </c:pt>
                <c:pt idx="341">
                  <c:v>949</c:v>
                </c:pt>
                <c:pt idx="342">
                  <c:v>961</c:v>
                </c:pt>
                <c:pt idx="343">
                  <c:v>906</c:v>
                </c:pt>
                <c:pt idx="344">
                  <c:v>968</c:v>
                </c:pt>
                <c:pt idx="345">
                  <c:v>966</c:v>
                </c:pt>
                <c:pt idx="346">
                  <c:v>962</c:v>
                </c:pt>
                <c:pt idx="347">
                  <c:v>955</c:v>
                </c:pt>
                <c:pt idx="348">
                  <c:v>947</c:v>
                </c:pt>
                <c:pt idx="349">
                  <c:v>970</c:v>
                </c:pt>
                <c:pt idx="350">
                  <c:v>963</c:v>
                </c:pt>
                <c:pt idx="351">
                  <c:v>969</c:v>
                </c:pt>
                <c:pt idx="352">
                  <c:v>965</c:v>
                </c:pt>
                <c:pt idx="353">
                  <c:v>971</c:v>
                </c:pt>
                <c:pt idx="354">
                  <c:v>966</c:v>
                </c:pt>
                <c:pt idx="355">
                  <c:v>952</c:v>
                </c:pt>
                <c:pt idx="356">
                  <c:v>882</c:v>
                </c:pt>
                <c:pt idx="357">
                  <c:v>956</c:v>
                </c:pt>
                <c:pt idx="358">
                  <c:v>957</c:v>
                </c:pt>
                <c:pt idx="359">
                  <c:v>962</c:v>
                </c:pt>
                <c:pt idx="360">
                  <c:v>959</c:v>
                </c:pt>
                <c:pt idx="361">
                  <c:v>944</c:v>
                </c:pt>
                <c:pt idx="362">
                  <c:v>935</c:v>
                </c:pt>
                <c:pt idx="363">
                  <c:v>937</c:v>
                </c:pt>
                <c:pt idx="364">
                  <c:v>936</c:v>
                </c:pt>
                <c:pt idx="365">
                  <c:v>935</c:v>
                </c:pt>
                <c:pt idx="366">
                  <c:v>953</c:v>
                </c:pt>
                <c:pt idx="367">
                  <c:v>951</c:v>
                </c:pt>
                <c:pt idx="368">
                  <c:v>955</c:v>
                </c:pt>
                <c:pt idx="369">
                  <c:v>954</c:v>
                </c:pt>
                <c:pt idx="370">
                  <c:v>973</c:v>
                </c:pt>
                <c:pt idx="371">
                  <c:v>943</c:v>
                </c:pt>
                <c:pt idx="372">
                  <c:v>924</c:v>
                </c:pt>
                <c:pt idx="373">
                  <c:v>924</c:v>
                </c:pt>
                <c:pt idx="374">
                  <c:v>906</c:v>
                </c:pt>
                <c:pt idx="375">
                  <c:v>881</c:v>
                </c:pt>
                <c:pt idx="376">
                  <c:v>863</c:v>
                </c:pt>
                <c:pt idx="377">
                  <c:v>880</c:v>
                </c:pt>
                <c:pt idx="378">
                  <c:v>875</c:v>
                </c:pt>
                <c:pt idx="379">
                  <c:v>878</c:v>
                </c:pt>
                <c:pt idx="380">
                  <c:v>877</c:v>
                </c:pt>
                <c:pt idx="381">
                  <c:v>884</c:v>
                </c:pt>
                <c:pt idx="382">
                  <c:v>879</c:v>
                </c:pt>
                <c:pt idx="383">
                  <c:v>865</c:v>
                </c:pt>
                <c:pt idx="384">
                  <c:v>876</c:v>
                </c:pt>
                <c:pt idx="385">
                  <c:v>866</c:v>
                </c:pt>
                <c:pt idx="386">
                  <c:v>864</c:v>
                </c:pt>
                <c:pt idx="387">
                  <c:v>834</c:v>
                </c:pt>
                <c:pt idx="388">
                  <c:v>832</c:v>
                </c:pt>
                <c:pt idx="389">
                  <c:v>817</c:v>
                </c:pt>
                <c:pt idx="390">
                  <c:v>795</c:v>
                </c:pt>
                <c:pt idx="391">
                  <c:v>787</c:v>
                </c:pt>
                <c:pt idx="392">
                  <c:v>759</c:v>
                </c:pt>
                <c:pt idx="393">
                  <c:v>683</c:v>
                </c:pt>
                <c:pt idx="394">
                  <c:v>576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0-F038-4B81-A5B2-16440CA4F735}"/>
            </c:ext>
          </c:extLst>
        </c:ser>
        <c:ser>
          <c:idx val="29"/>
          <c:order val="17"/>
          <c:tx>
            <c:strRef>
              <c:f>'cat2'!$G$1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'cat2'!$G$2:$G$396</c:f>
              <c:numCache>
                <c:formatCode>General</c:formatCode>
                <c:ptCount val="395"/>
                <c:pt idx="0">
                  <c:v>2757</c:v>
                </c:pt>
                <c:pt idx="1">
                  <c:v>3264</c:v>
                </c:pt>
                <c:pt idx="2">
                  <c:v>3531</c:v>
                </c:pt>
                <c:pt idx="3">
                  <c:v>3744</c:v>
                </c:pt>
                <c:pt idx="4">
                  <c:v>3866</c:v>
                </c:pt>
                <c:pt idx="5">
                  <c:v>3933</c:v>
                </c:pt>
                <c:pt idx="6">
                  <c:v>4094</c:v>
                </c:pt>
                <c:pt idx="7">
                  <c:v>4161</c:v>
                </c:pt>
                <c:pt idx="8">
                  <c:v>4229</c:v>
                </c:pt>
                <c:pt idx="9">
                  <c:v>4289</c:v>
                </c:pt>
                <c:pt idx="10">
                  <c:v>4324</c:v>
                </c:pt>
                <c:pt idx="11">
                  <c:v>4381</c:v>
                </c:pt>
                <c:pt idx="12">
                  <c:v>4345</c:v>
                </c:pt>
                <c:pt idx="13">
                  <c:v>4442</c:v>
                </c:pt>
                <c:pt idx="14">
                  <c:v>4482</c:v>
                </c:pt>
                <c:pt idx="15">
                  <c:v>4514</c:v>
                </c:pt>
                <c:pt idx="16">
                  <c:v>4525</c:v>
                </c:pt>
                <c:pt idx="17">
                  <c:v>4523</c:v>
                </c:pt>
                <c:pt idx="18">
                  <c:v>4465</c:v>
                </c:pt>
                <c:pt idx="19">
                  <c:v>4478</c:v>
                </c:pt>
                <c:pt idx="20">
                  <c:v>4488</c:v>
                </c:pt>
                <c:pt idx="21">
                  <c:v>4468</c:v>
                </c:pt>
                <c:pt idx="22">
                  <c:v>4481</c:v>
                </c:pt>
                <c:pt idx="23">
                  <c:v>4427</c:v>
                </c:pt>
                <c:pt idx="24">
                  <c:v>4423</c:v>
                </c:pt>
                <c:pt idx="25">
                  <c:v>4393</c:v>
                </c:pt>
                <c:pt idx="26">
                  <c:v>4374</c:v>
                </c:pt>
                <c:pt idx="27">
                  <c:v>4418</c:v>
                </c:pt>
                <c:pt idx="28">
                  <c:v>4400</c:v>
                </c:pt>
                <c:pt idx="29">
                  <c:v>4413</c:v>
                </c:pt>
                <c:pt idx="30">
                  <c:v>4516</c:v>
                </c:pt>
                <c:pt idx="31">
                  <c:v>4560</c:v>
                </c:pt>
                <c:pt idx="32">
                  <c:v>4431</c:v>
                </c:pt>
                <c:pt idx="33">
                  <c:v>4403</c:v>
                </c:pt>
                <c:pt idx="34">
                  <c:v>4489</c:v>
                </c:pt>
                <c:pt idx="35">
                  <c:v>4549</c:v>
                </c:pt>
                <c:pt idx="36">
                  <c:v>4580</c:v>
                </c:pt>
                <c:pt idx="37">
                  <c:v>4624</c:v>
                </c:pt>
                <c:pt idx="38">
                  <c:v>4642</c:v>
                </c:pt>
                <c:pt idx="39">
                  <c:v>4587</c:v>
                </c:pt>
                <c:pt idx="40">
                  <c:v>4624</c:v>
                </c:pt>
                <c:pt idx="41">
                  <c:v>4672</c:v>
                </c:pt>
                <c:pt idx="42">
                  <c:v>4684</c:v>
                </c:pt>
                <c:pt idx="43">
                  <c:v>4679</c:v>
                </c:pt>
                <c:pt idx="44">
                  <c:v>4659</c:v>
                </c:pt>
                <c:pt idx="45">
                  <c:v>4705</c:v>
                </c:pt>
                <c:pt idx="46">
                  <c:v>4651</c:v>
                </c:pt>
                <c:pt idx="47">
                  <c:v>4636</c:v>
                </c:pt>
                <c:pt idx="48">
                  <c:v>4684</c:v>
                </c:pt>
                <c:pt idx="49">
                  <c:v>4699</c:v>
                </c:pt>
                <c:pt idx="50">
                  <c:v>4738</c:v>
                </c:pt>
                <c:pt idx="51">
                  <c:v>4839</c:v>
                </c:pt>
                <c:pt idx="52">
                  <c:v>4818</c:v>
                </c:pt>
                <c:pt idx="53">
                  <c:v>4750</c:v>
                </c:pt>
                <c:pt idx="54">
                  <c:v>4736</c:v>
                </c:pt>
                <c:pt idx="55">
                  <c:v>4735</c:v>
                </c:pt>
                <c:pt idx="56">
                  <c:v>4757</c:v>
                </c:pt>
                <c:pt idx="57">
                  <c:v>4858</c:v>
                </c:pt>
                <c:pt idx="58">
                  <c:v>4828</c:v>
                </c:pt>
                <c:pt idx="59">
                  <c:v>4779</c:v>
                </c:pt>
                <c:pt idx="60">
                  <c:v>4698</c:v>
                </c:pt>
                <c:pt idx="61">
                  <c:v>4674</c:v>
                </c:pt>
                <c:pt idx="62">
                  <c:v>4691</c:v>
                </c:pt>
                <c:pt idx="63">
                  <c:v>4771</c:v>
                </c:pt>
                <c:pt idx="64">
                  <c:v>4720</c:v>
                </c:pt>
                <c:pt idx="65">
                  <c:v>4653</c:v>
                </c:pt>
                <c:pt idx="66">
                  <c:v>4725</c:v>
                </c:pt>
                <c:pt idx="67">
                  <c:v>4657</c:v>
                </c:pt>
                <c:pt idx="68">
                  <c:v>4615</c:v>
                </c:pt>
                <c:pt idx="69">
                  <c:v>4689</c:v>
                </c:pt>
                <c:pt idx="70">
                  <c:v>4770</c:v>
                </c:pt>
                <c:pt idx="71">
                  <c:v>4753</c:v>
                </c:pt>
                <c:pt idx="72">
                  <c:v>4770</c:v>
                </c:pt>
                <c:pt idx="73">
                  <c:v>4749</c:v>
                </c:pt>
                <c:pt idx="74">
                  <c:v>4720</c:v>
                </c:pt>
                <c:pt idx="75">
                  <c:v>4667</c:v>
                </c:pt>
                <c:pt idx="76">
                  <c:v>4729</c:v>
                </c:pt>
                <c:pt idx="77">
                  <c:v>4791</c:v>
                </c:pt>
                <c:pt idx="78">
                  <c:v>4781</c:v>
                </c:pt>
                <c:pt idx="79">
                  <c:v>4780</c:v>
                </c:pt>
                <c:pt idx="80">
                  <c:v>4807</c:v>
                </c:pt>
                <c:pt idx="81">
                  <c:v>4760</c:v>
                </c:pt>
                <c:pt idx="82">
                  <c:v>4681</c:v>
                </c:pt>
                <c:pt idx="83">
                  <c:v>4760</c:v>
                </c:pt>
                <c:pt idx="84">
                  <c:v>4821</c:v>
                </c:pt>
                <c:pt idx="85">
                  <c:v>4815</c:v>
                </c:pt>
                <c:pt idx="86">
                  <c:v>4791</c:v>
                </c:pt>
                <c:pt idx="87">
                  <c:v>4770</c:v>
                </c:pt>
                <c:pt idx="88">
                  <c:v>4721</c:v>
                </c:pt>
                <c:pt idx="89">
                  <c:v>4659</c:v>
                </c:pt>
                <c:pt idx="90">
                  <c:v>4708</c:v>
                </c:pt>
                <c:pt idx="91">
                  <c:v>4673</c:v>
                </c:pt>
                <c:pt idx="92">
                  <c:v>4751</c:v>
                </c:pt>
                <c:pt idx="93">
                  <c:v>4750</c:v>
                </c:pt>
                <c:pt idx="94">
                  <c:v>4746</c:v>
                </c:pt>
                <c:pt idx="95">
                  <c:v>4727</c:v>
                </c:pt>
                <c:pt idx="96">
                  <c:v>4682</c:v>
                </c:pt>
                <c:pt idx="97">
                  <c:v>4765</c:v>
                </c:pt>
                <c:pt idx="98">
                  <c:v>4810</c:v>
                </c:pt>
                <c:pt idx="99">
                  <c:v>4812</c:v>
                </c:pt>
                <c:pt idx="100">
                  <c:v>4797</c:v>
                </c:pt>
                <c:pt idx="101">
                  <c:v>4812</c:v>
                </c:pt>
                <c:pt idx="102">
                  <c:v>4759</c:v>
                </c:pt>
                <c:pt idx="103">
                  <c:v>4715</c:v>
                </c:pt>
                <c:pt idx="104">
                  <c:v>4807</c:v>
                </c:pt>
                <c:pt idx="105">
                  <c:v>4805</c:v>
                </c:pt>
                <c:pt idx="106">
                  <c:v>4838</c:v>
                </c:pt>
                <c:pt idx="107">
                  <c:v>4868</c:v>
                </c:pt>
                <c:pt idx="108">
                  <c:v>4830</c:v>
                </c:pt>
                <c:pt idx="109">
                  <c:v>4776</c:v>
                </c:pt>
                <c:pt idx="110">
                  <c:v>4759</c:v>
                </c:pt>
                <c:pt idx="111">
                  <c:v>4852</c:v>
                </c:pt>
                <c:pt idx="112">
                  <c:v>4894</c:v>
                </c:pt>
                <c:pt idx="113">
                  <c:v>4924</c:v>
                </c:pt>
                <c:pt idx="114">
                  <c:v>4937</c:v>
                </c:pt>
                <c:pt idx="115">
                  <c:v>4929</c:v>
                </c:pt>
                <c:pt idx="116">
                  <c:v>4855</c:v>
                </c:pt>
                <c:pt idx="117">
                  <c:v>4857</c:v>
                </c:pt>
                <c:pt idx="118">
                  <c:v>4923</c:v>
                </c:pt>
                <c:pt idx="119">
                  <c:v>4911</c:v>
                </c:pt>
                <c:pt idx="120">
                  <c:v>4874</c:v>
                </c:pt>
                <c:pt idx="121">
                  <c:v>4900</c:v>
                </c:pt>
                <c:pt idx="122">
                  <c:v>4879</c:v>
                </c:pt>
                <c:pt idx="123">
                  <c:v>4879</c:v>
                </c:pt>
                <c:pt idx="124">
                  <c:v>4890</c:v>
                </c:pt>
                <c:pt idx="125">
                  <c:v>4950</c:v>
                </c:pt>
                <c:pt idx="126">
                  <c:v>5034</c:v>
                </c:pt>
                <c:pt idx="127">
                  <c:v>5049</c:v>
                </c:pt>
                <c:pt idx="128">
                  <c:v>5076</c:v>
                </c:pt>
                <c:pt idx="129">
                  <c:v>5072</c:v>
                </c:pt>
                <c:pt idx="130">
                  <c:v>5010</c:v>
                </c:pt>
                <c:pt idx="131">
                  <c:v>4989</c:v>
                </c:pt>
                <c:pt idx="132">
                  <c:v>5066</c:v>
                </c:pt>
                <c:pt idx="133">
                  <c:v>5084</c:v>
                </c:pt>
                <c:pt idx="134">
                  <c:v>5090</c:v>
                </c:pt>
                <c:pt idx="135">
                  <c:v>5108</c:v>
                </c:pt>
                <c:pt idx="136">
                  <c:v>5098</c:v>
                </c:pt>
                <c:pt idx="137">
                  <c:v>5062</c:v>
                </c:pt>
                <c:pt idx="138">
                  <c:v>5030</c:v>
                </c:pt>
                <c:pt idx="139">
                  <c:v>5083</c:v>
                </c:pt>
                <c:pt idx="140">
                  <c:v>5074</c:v>
                </c:pt>
                <c:pt idx="141">
                  <c:v>5080</c:v>
                </c:pt>
                <c:pt idx="142">
                  <c:v>5043</c:v>
                </c:pt>
                <c:pt idx="143">
                  <c:v>5054</c:v>
                </c:pt>
                <c:pt idx="144">
                  <c:v>5018</c:v>
                </c:pt>
                <c:pt idx="145">
                  <c:v>4993</c:v>
                </c:pt>
                <c:pt idx="146">
                  <c:v>5016</c:v>
                </c:pt>
                <c:pt idx="147">
                  <c:v>5044</c:v>
                </c:pt>
                <c:pt idx="148">
                  <c:v>5027</c:v>
                </c:pt>
                <c:pt idx="149">
                  <c:v>5058</c:v>
                </c:pt>
                <c:pt idx="150">
                  <c:v>5017</c:v>
                </c:pt>
                <c:pt idx="151">
                  <c:v>4966</c:v>
                </c:pt>
                <c:pt idx="152">
                  <c:v>4942</c:v>
                </c:pt>
                <c:pt idx="153">
                  <c:v>4988</c:v>
                </c:pt>
                <c:pt idx="154">
                  <c:v>5053</c:v>
                </c:pt>
                <c:pt idx="155">
                  <c:v>5102</c:v>
                </c:pt>
                <c:pt idx="156">
                  <c:v>5099</c:v>
                </c:pt>
                <c:pt idx="157">
                  <c:v>5092</c:v>
                </c:pt>
                <c:pt idx="158">
                  <c:v>5019</c:v>
                </c:pt>
                <c:pt idx="159">
                  <c:v>4982</c:v>
                </c:pt>
                <c:pt idx="160">
                  <c:v>5044</c:v>
                </c:pt>
                <c:pt idx="161">
                  <c:v>5067</c:v>
                </c:pt>
                <c:pt idx="162">
                  <c:v>5047</c:v>
                </c:pt>
                <c:pt idx="163">
                  <c:v>5030</c:v>
                </c:pt>
                <c:pt idx="164">
                  <c:v>4950</c:v>
                </c:pt>
                <c:pt idx="165">
                  <c:v>4589</c:v>
                </c:pt>
                <c:pt idx="166">
                  <c:v>4458</c:v>
                </c:pt>
                <c:pt idx="167">
                  <c:v>4445</c:v>
                </c:pt>
                <c:pt idx="168">
                  <c:v>4464</c:v>
                </c:pt>
                <c:pt idx="169">
                  <c:v>4419</c:v>
                </c:pt>
                <c:pt idx="170">
                  <c:v>4432</c:v>
                </c:pt>
                <c:pt idx="171">
                  <c:v>4411</c:v>
                </c:pt>
                <c:pt idx="172">
                  <c:v>4355</c:v>
                </c:pt>
                <c:pt idx="173">
                  <c:v>4292</c:v>
                </c:pt>
                <c:pt idx="174">
                  <c:v>4324</c:v>
                </c:pt>
                <c:pt idx="175">
                  <c:v>4329</c:v>
                </c:pt>
                <c:pt idx="176">
                  <c:v>4337</c:v>
                </c:pt>
                <c:pt idx="177">
                  <c:v>3961</c:v>
                </c:pt>
                <c:pt idx="178">
                  <c:v>3939</c:v>
                </c:pt>
                <c:pt idx="179">
                  <c:v>3870</c:v>
                </c:pt>
                <c:pt idx="180">
                  <c:v>3783</c:v>
                </c:pt>
                <c:pt idx="181">
                  <c:v>3791</c:v>
                </c:pt>
                <c:pt idx="182">
                  <c:v>3838</c:v>
                </c:pt>
                <c:pt idx="183">
                  <c:v>3833</c:v>
                </c:pt>
                <c:pt idx="184">
                  <c:v>3818</c:v>
                </c:pt>
                <c:pt idx="185">
                  <c:v>3801</c:v>
                </c:pt>
                <c:pt idx="186">
                  <c:v>3721</c:v>
                </c:pt>
                <c:pt idx="187">
                  <c:v>3679</c:v>
                </c:pt>
                <c:pt idx="188">
                  <c:v>3729</c:v>
                </c:pt>
                <c:pt idx="189">
                  <c:v>4450</c:v>
                </c:pt>
                <c:pt idx="190">
                  <c:v>4567</c:v>
                </c:pt>
                <c:pt idx="191">
                  <c:v>4673</c:v>
                </c:pt>
                <c:pt idx="192">
                  <c:v>4750</c:v>
                </c:pt>
                <c:pt idx="193">
                  <c:v>4666</c:v>
                </c:pt>
                <c:pt idx="194">
                  <c:v>4664</c:v>
                </c:pt>
                <c:pt idx="195">
                  <c:v>4745</c:v>
                </c:pt>
                <c:pt idx="196">
                  <c:v>4772</c:v>
                </c:pt>
                <c:pt idx="197">
                  <c:v>4779</c:v>
                </c:pt>
                <c:pt idx="198">
                  <c:v>4767</c:v>
                </c:pt>
                <c:pt idx="199">
                  <c:v>4727</c:v>
                </c:pt>
                <c:pt idx="200">
                  <c:v>4647</c:v>
                </c:pt>
                <c:pt idx="201">
                  <c:v>4617</c:v>
                </c:pt>
                <c:pt idx="202">
                  <c:v>4692</c:v>
                </c:pt>
                <c:pt idx="203">
                  <c:v>4683</c:v>
                </c:pt>
                <c:pt idx="204">
                  <c:v>4670</c:v>
                </c:pt>
                <c:pt idx="205">
                  <c:v>4649</c:v>
                </c:pt>
                <c:pt idx="206">
                  <c:v>4701</c:v>
                </c:pt>
                <c:pt idx="207">
                  <c:v>4641</c:v>
                </c:pt>
                <c:pt idx="208">
                  <c:v>4613</c:v>
                </c:pt>
                <c:pt idx="209">
                  <c:v>4602</c:v>
                </c:pt>
                <c:pt idx="210">
                  <c:v>4714</c:v>
                </c:pt>
                <c:pt idx="211">
                  <c:v>4709</c:v>
                </c:pt>
                <c:pt idx="212">
                  <c:v>4694</c:v>
                </c:pt>
                <c:pt idx="213">
                  <c:v>4701</c:v>
                </c:pt>
                <c:pt idx="214">
                  <c:v>4661</c:v>
                </c:pt>
                <c:pt idx="215">
                  <c:v>4617</c:v>
                </c:pt>
                <c:pt idx="216">
                  <c:v>4663</c:v>
                </c:pt>
                <c:pt idx="217">
                  <c:v>4721</c:v>
                </c:pt>
                <c:pt idx="218">
                  <c:v>4677</c:v>
                </c:pt>
                <c:pt idx="219">
                  <c:v>4679</c:v>
                </c:pt>
                <c:pt idx="220">
                  <c:v>4644</c:v>
                </c:pt>
                <c:pt idx="221">
                  <c:v>4606</c:v>
                </c:pt>
                <c:pt idx="222">
                  <c:v>4528</c:v>
                </c:pt>
                <c:pt idx="223">
                  <c:v>4536</c:v>
                </c:pt>
                <c:pt idx="224">
                  <c:v>4238</c:v>
                </c:pt>
                <c:pt idx="225">
                  <c:v>4153</c:v>
                </c:pt>
                <c:pt idx="226">
                  <c:v>4134</c:v>
                </c:pt>
                <c:pt idx="227">
                  <c:v>4109</c:v>
                </c:pt>
                <c:pt idx="228">
                  <c:v>4033</c:v>
                </c:pt>
                <c:pt idx="229">
                  <c:v>4015</c:v>
                </c:pt>
                <c:pt idx="230">
                  <c:v>4057</c:v>
                </c:pt>
                <c:pt idx="231">
                  <c:v>4442</c:v>
                </c:pt>
                <c:pt idx="232">
                  <c:v>4545</c:v>
                </c:pt>
                <c:pt idx="233">
                  <c:v>4607</c:v>
                </c:pt>
                <c:pt idx="234">
                  <c:v>4654</c:v>
                </c:pt>
                <c:pt idx="235">
                  <c:v>4601</c:v>
                </c:pt>
                <c:pt idx="236">
                  <c:v>4588</c:v>
                </c:pt>
                <c:pt idx="237">
                  <c:v>4650</c:v>
                </c:pt>
                <c:pt idx="238">
                  <c:v>4695</c:v>
                </c:pt>
                <c:pt idx="239">
                  <c:v>4685</c:v>
                </c:pt>
                <c:pt idx="240">
                  <c:v>4626</c:v>
                </c:pt>
                <c:pt idx="241">
                  <c:v>4661</c:v>
                </c:pt>
                <c:pt idx="242">
                  <c:v>4634</c:v>
                </c:pt>
                <c:pt idx="243">
                  <c:v>4593</c:v>
                </c:pt>
                <c:pt idx="244">
                  <c:v>4586</c:v>
                </c:pt>
                <c:pt idx="245">
                  <c:v>4267</c:v>
                </c:pt>
                <c:pt idx="246">
                  <c:v>4197</c:v>
                </c:pt>
                <c:pt idx="247">
                  <c:v>4160</c:v>
                </c:pt>
                <c:pt idx="248">
                  <c:v>4148</c:v>
                </c:pt>
                <c:pt idx="249">
                  <c:v>4065</c:v>
                </c:pt>
                <c:pt idx="250">
                  <c:v>4010</c:v>
                </c:pt>
                <c:pt idx="251">
                  <c:v>4050</c:v>
                </c:pt>
                <c:pt idx="252">
                  <c:v>4039</c:v>
                </c:pt>
                <c:pt idx="253">
                  <c:v>4037</c:v>
                </c:pt>
                <c:pt idx="254">
                  <c:v>4053</c:v>
                </c:pt>
                <c:pt idx="255">
                  <c:v>4125</c:v>
                </c:pt>
                <c:pt idx="256">
                  <c:v>4096</c:v>
                </c:pt>
                <c:pt idx="257">
                  <c:v>4088</c:v>
                </c:pt>
                <c:pt idx="258">
                  <c:v>4126</c:v>
                </c:pt>
                <c:pt idx="259">
                  <c:v>4170</c:v>
                </c:pt>
                <c:pt idx="260">
                  <c:v>4209</c:v>
                </c:pt>
                <c:pt idx="261">
                  <c:v>4494</c:v>
                </c:pt>
                <c:pt idx="262">
                  <c:v>4626</c:v>
                </c:pt>
                <c:pt idx="263">
                  <c:v>4550</c:v>
                </c:pt>
                <c:pt idx="264">
                  <c:v>4552</c:v>
                </c:pt>
                <c:pt idx="265">
                  <c:v>4630</c:v>
                </c:pt>
                <c:pt idx="266">
                  <c:v>4648</c:v>
                </c:pt>
                <c:pt idx="267">
                  <c:v>4708</c:v>
                </c:pt>
                <c:pt idx="268">
                  <c:v>4705</c:v>
                </c:pt>
                <c:pt idx="269">
                  <c:v>4781</c:v>
                </c:pt>
                <c:pt idx="270">
                  <c:v>4710</c:v>
                </c:pt>
                <c:pt idx="271">
                  <c:v>4676</c:v>
                </c:pt>
                <c:pt idx="272">
                  <c:v>4757</c:v>
                </c:pt>
                <c:pt idx="273">
                  <c:v>4809</c:v>
                </c:pt>
                <c:pt idx="274">
                  <c:v>4800</c:v>
                </c:pt>
                <c:pt idx="275">
                  <c:v>4865</c:v>
                </c:pt>
                <c:pt idx="276">
                  <c:v>4887</c:v>
                </c:pt>
                <c:pt idx="277">
                  <c:v>4828</c:v>
                </c:pt>
                <c:pt idx="278">
                  <c:v>4774</c:v>
                </c:pt>
                <c:pt idx="279">
                  <c:v>4840</c:v>
                </c:pt>
                <c:pt idx="280">
                  <c:v>4822</c:v>
                </c:pt>
                <c:pt idx="281">
                  <c:v>4818</c:v>
                </c:pt>
                <c:pt idx="282">
                  <c:v>4818</c:v>
                </c:pt>
                <c:pt idx="283">
                  <c:v>4833</c:v>
                </c:pt>
                <c:pt idx="284">
                  <c:v>4796</c:v>
                </c:pt>
                <c:pt idx="285">
                  <c:v>4764</c:v>
                </c:pt>
                <c:pt idx="286">
                  <c:v>4861</c:v>
                </c:pt>
                <c:pt idx="287">
                  <c:v>4855</c:v>
                </c:pt>
                <c:pt idx="288">
                  <c:v>4871</c:v>
                </c:pt>
                <c:pt idx="289">
                  <c:v>4934</c:v>
                </c:pt>
                <c:pt idx="290">
                  <c:v>4948</c:v>
                </c:pt>
                <c:pt idx="291">
                  <c:v>4901</c:v>
                </c:pt>
                <c:pt idx="292">
                  <c:v>4862</c:v>
                </c:pt>
                <c:pt idx="293">
                  <c:v>4938</c:v>
                </c:pt>
                <c:pt idx="294">
                  <c:v>4976</c:v>
                </c:pt>
                <c:pt idx="295">
                  <c:v>4988</c:v>
                </c:pt>
                <c:pt idx="296">
                  <c:v>4993</c:v>
                </c:pt>
                <c:pt idx="297">
                  <c:v>4985</c:v>
                </c:pt>
                <c:pt idx="298">
                  <c:v>4911</c:v>
                </c:pt>
                <c:pt idx="299">
                  <c:v>4864</c:v>
                </c:pt>
                <c:pt idx="300">
                  <c:v>4889</c:v>
                </c:pt>
                <c:pt idx="301">
                  <c:v>4860</c:v>
                </c:pt>
                <c:pt idx="302">
                  <c:v>4858</c:v>
                </c:pt>
                <c:pt idx="303">
                  <c:v>4813</c:v>
                </c:pt>
                <c:pt idx="304">
                  <c:v>4732</c:v>
                </c:pt>
                <c:pt idx="305">
                  <c:v>4581</c:v>
                </c:pt>
                <c:pt idx="306">
                  <c:v>4499</c:v>
                </c:pt>
                <c:pt idx="307">
                  <c:v>4447</c:v>
                </c:pt>
                <c:pt idx="308">
                  <c:v>4453</c:v>
                </c:pt>
                <c:pt idx="309">
                  <c:v>4429</c:v>
                </c:pt>
                <c:pt idx="310">
                  <c:v>4439</c:v>
                </c:pt>
                <c:pt idx="311">
                  <c:v>4153</c:v>
                </c:pt>
                <c:pt idx="312">
                  <c:v>4115</c:v>
                </c:pt>
                <c:pt idx="313">
                  <c:v>4064</c:v>
                </c:pt>
                <c:pt idx="314">
                  <c:v>4082</c:v>
                </c:pt>
                <c:pt idx="315">
                  <c:v>4067</c:v>
                </c:pt>
                <c:pt idx="316">
                  <c:v>4107</c:v>
                </c:pt>
                <c:pt idx="317">
                  <c:v>4052</c:v>
                </c:pt>
                <c:pt idx="318">
                  <c:v>4069</c:v>
                </c:pt>
                <c:pt idx="319">
                  <c:v>4016</c:v>
                </c:pt>
                <c:pt idx="320">
                  <c:v>3969</c:v>
                </c:pt>
                <c:pt idx="321">
                  <c:v>4020</c:v>
                </c:pt>
                <c:pt idx="322">
                  <c:v>4024</c:v>
                </c:pt>
                <c:pt idx="323">
                  <c:v>4036</c:v>
                </c:pt>
                <c:pt idx="324">
                  <c:v>4043</c:v>
                </c:pt>
                <c:pt idx="325">
                  <c:v>4333</c:v>
                </c:pt>
                <c:pt idx="326">
                  <c:v>4332</c:v>
                </c:pt>
                <c:pt idx="327">
                  <c:v>4344</c:v>
                </c:pt>
                <c:pt idx="328">
                  <c:v>4434</c:v>
                </c:pt>
                <c:pt idx="329">
                  <c:v>4520</c:v>
                </c:pt>
                <c:pt idx="330">
                  <c:v>4562</c:v>
                </c:pt>
                <c:pt idx="331">
                  <c:v>4578</c:v>
                </c:pt>
                <c:pt idx="332">
                  <c:v>4629</c:v>
                </c:pt>
                <c:pt idx="333">
                  <c:v>4546</c:v>
                </c:pt>
                <c:pt idx="334">
                  <c:v>4541</c:v>
                </c:pt>
                <c:pt idx="335">
                  <c:v>4608</c:v>
                </c:pt>
                <c:pt idx="336">
                  <c:v>4640</c:v>
                </c:pt>
                <c:pt idx="337">
                  <c:v>4647</c:v>
                </c:pt>
                <c:pt idx="338">
                  <c:v>4687</c:v>
                </c:pt>
                <c:pt idx="339">
                  <c:v>4680</c:v>
                </c:pt>
                <c:pt idx="340">
                  <c:v>4628</c:v>
                </c:pt>
                <c:pt idx="341">
                  <c:v>4570</c:v>
                </c:pt>
                <c:pt idx="342">
                  <c:v>4568</c:v>
                </c:pt>
                <c:pt idx="343">
                  <c:v>4285</c:v>
                </c:pt>
                <c:pt idx="344">
                  <c:v>4544</c:v>
                </c:pt>
                <c:pt idx="345">
                  <c:v>4598</c:v>
                </c:pt>
                <c:pt idx="346">
                  <c:v>4607</c:v>
                </c:pt>
                <c:pt idx="347">
                  <c:v>4567</c:v>
                </c:pt>
                <c:pt idx="348">
                  <c:v>4545</c:v>
                </c:pt>
                <c:pt idx="349">
                  <c:v>4623</c:v>
                </c:pt>
                <c:pt idx="350">
                  <c:v>4665</c:v>
                </c:pt>
                <c:pt idx="351">
                  <c:v>4678</c:v>
                </c:pt>
                <c:pt idx="352">
                  <c:v>4725</c:v>
                </c:pt>
                <c:pt idx="353">
                  <c:v>4716</c:v>
                </c:pt>
                <c:pt idx="354">
                  <c:v>4654</c:v>
                </c:pt>
                <c:pt idx="355">
                  <c:v>4591</c:v>
                </c:pt>
                <c:pt idx="356">
                  <c:v>4247</c:v>
                </c:pt>
                <c:pt idx="357">
                  <c:v>4510</c:v>
                </c:pt>
                <c:pt idx="358">
                  <c:v>4582</c:v>
                </c:pt>
                <c:pt idx="359">
                  <c:v>4557</c:v>
                </c:pt>
                <c:pt idx="360">
                  <c:v>4545</c:v>
                </c:pt>
                <c:pt idx="361">
                  <c:v>4456</c:v>
                </c:pt>
                <c:pt idx="362">
                  <c:v>4413</c:v>
                </c:pt>
                <c:pt idx="363">
                  <c:v>4485</c:v>
                </c:pt>
                <c:pt idx="364">
                  <c:v>4530</c:v>
                </c:pt>
                <c:pt idx="365">
                  <c:v>4600</c:v>
                </c:pt>
                <c:pt idx="366">
                  <c:v>4629</c:v>
                </c:pt>
                <c:pt idx="367">
                  <c:v>4687</c:v>
                </c:pt>
                <c:pt idx="368">
                  <c:v>4646</c:v>
                </c:pt>
                <c:pt idx="369">
                  <c:v>4587</c:v>
                </c:pt>
                <c:pt idx="370">
                  <c:v>4628</c:v>
                </c:pt>
                <c:pt idx="371">
                  <c:v>4586</c:v>
                </c:pt>
                <c:pt idx="372">
                  <c:v>4492</c:v>
                </c:pt>
                <c:pt idx="373">
                  <c:v>4481</c:v>
                </c:pt>
                <c:pt idx="374">
                  <c:v>4413</c:v>
                </c:pt>
                <c:pt idx="375">
                  <c:v>4345</c:v>
                </c:pt>
                <c:pt idx="376">
                  <c:v>4301</c:v>
                </c:pt>
                <c:pt idx="377">
                  <c:v>4377</c:v>
                </c:pt>
                <c:pt idx="378">
                  <c:v>4348</c:v>
                </c:pt>
                <c:pt idx="379">
                  <c:v>4363</c:v>
                </c:pt>
                <c:pt idx="380">
                  <c:v>4246</c:v>
                </c:pt>
                <c:pt idx="381">
                  <c:v>4302</c:v>
                </c:pt>
                <c:pt idx="382">
                  <c:v>4196</c:v>
                </c:pt>
                <c:pt idx="383">
                  <c:v>4138</c:v>
                </c:pt>
                <c:pt idx="384">
                  <c:v>4143</c:v>
                </c:pt>
                <c:pt idx="385">
                  <c:v>4177</c:v>
                </c:pt>
                <c:pt idx="386">
                  <c:v>4156</c:v>
                </c:pt>
                <c:pt idx="387">
                  <c:v>4054</c:v>
                </c:pt>
                <c:pt idx="388">
                  <c:v>4016</c:v>
                </c:pt>
                <c:pt idx="389">
                  <c:v>3927</c:v>
                </c:pt>
                <c:pt idx="390">
                  <c:v>3804</c:v>
                </c:pt>
                <c:pt idx="391">
                  <c:v>3768</c:v>
                </c:pt>
                <c:pt idx="392">
                  <c:v>3640</c:v>
                </c:pt>
                <c:pt idx="393">
                  <c:v>3299</c:v>
                </c:pt>
                <c:pt idx="394">
                  <c:v>2662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1-F038-4B81-A5B2-16440CA4F735}"/>
            </c:ext>
          </c:extLst>
        </c:ser>
        <c:ser>
          <c:idx val="30"/>
          <c:order val="18"/>
          <c:tx>
            <c:strRef>
              <c:f>'cat2'!$H$1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'cat2'!$H$2:$H$396</c:f>
              <c:numCache>
                <c:formatCode>General</c:formatCode>
                <c:ptCount val="395"/>
                <c:pt idx="0">
                  <c:v>2459</c:v>
                </c:pt>
                <c:pt idx="1">
                  <c:v>2797</c:v>
                </c:pt>
                <c:pt idx="2">
                  <c:v>2942</c:v>
                </c:pt>
                <c:pt idx="3">
                  <c:v>3073</c:v>
                </c:pt>
                <c:pt idx="4">
                  <c:v>3141</c:v>
                </c:pt>
                <c:pt idx="5">
                  <c:v>3166</c:v>
                </c:pt>
                <c:pt idx="6">
                  <c:v>3337</c:v>
                </c:pt>
                <c:pt idx="7">
                  <c:v>3340</c:v>
                </c:pt>
                <c:pt idx="8">
                  <c:v>3403</c:v>
                </c:pt>
                <c:pt idx="9">
                  <c:v>3513</c:v>
                </c:pt>
                <c:pt idx="10">
                  <c:v>3490</c:v>
                </c:pt>
                <c:pt idx="11">
                  <c:v>3537</c:v>
                </c:pt>
                <c:pt idx="12">
                  <c:v>3492</c:v>
                </c:pt>
                <c:pt idx="13">
                  <c:v>3539</c:v>
                </c:pt>
                <c:pt idx="14">
                  <c:v>3573</c:v>
                </c:pt>
                <c:pt idx="15">
                  <c:v>3504</c:v>
                </c:pt>
                <c:pt idx="16">
                  <c:v>3554</c:v>
                </c:pt>
                <c:pt idx="17">
                  <c:v>3558</c:v>
                </c:pt>
                <c:pt idx="18">
                  <c:v>3506</c:v>
                </c:pt>
                <c:pt idx="19">
                  <c:v>3492</c:v>
                </c:pt>
                <c:pt idx="20">
                  <c:v>3503</c:v>
                </c:pt>
                <c:pt idx="21">
                  <c:v>3429</c:v>
                </c:pt>
                <c:pt idx="22">
                  <c:v>3394</c:v>
                </c:pt>
                <c:pt idx="23">
                  <c:v>3286</c:v>
                </c:pt>
                <c:pt idx="24">
                  <c:v>3285</c:v>
                </c:pt>
                <c:pt idx="25">
                  <c:v>3261</c:v>
                </c:pt>
                <c:pt idx="26">
                  <c:v>3260</c:v>
                </c:pt>
                <c:pt idx="27">
                  <c:v>3325</c:v>
                </c:pt>
                <c:pt idx="28">
                  <c:v>3315</c:v>
                </c:pt>
                <c:pt idx="29">
                  <c:v>3314</c:v>
                </c:pt>
                <c:pt idx="30">
                  <c:v>3362</c:v>
                </c:pt>
                <c:pt idx="31">
                  <c:v>3375</c:v>
                </c:pt>
                <c:pt idx="32">
                  <c:v>3332</c:v>
                </c:pt>
                <c:pt idx="33">
                  <c:v>3312</c:v>
                </c:pt>
                <c:pt idx="34">
                  <c:v>3360</c:v>
                </c:pt>
                <c:pt idx="35">
                  <c:v>3367</c:v>
                </c:pt>
                <c:pt idx="36">
                  <c:v>3392</c:v>
                </c:pt>
                <c:pt idx="37">
                  <c:v>3377</c:v>
                </c:pt>
                <c:pt idx="38">
                  <c:v>3364</c:v>
                </c:pt>
                <c:pt idx="39">
                  <c:v>3354</c:v>
                </c:pt>
                <c:pt idx="40">
                  <c:v>3338</c:v>
                </c:pt>
                <c:pt idx="41">
                  <c:v>3338</c:v>
                </c:pt>
                <c:pt idx="42">
                  <c:v>3379</c:v>
                </c:pt>
                <c:pt idx="43">
                  <c:v>3351</c:v>
                </c:pt>
                <c:pt idx="44">
                  <c:v>3349</c:v>
                </c:pt>
                <c:pt idx="45">
                  <c:v>3359</c:v>
                </c:pt>
                <c:pt idx="46">
                  <c:v>3320</c:v>
                </c:pt>
                <c:pt idx="47">
                  <c:v>3342</c:v>
                </c:pt>
                <c:pt idx="48">
                  <c:v>3377</c:v>
                </c:pt>
                <c:pt idx="49">
                  <c:v>3392</c:v>
                </c:pt>
                <c:pt idx="50">
                  <c:v>3394</c:v>
                </c:pt>
                <c:pt idx="51">
                  <c:v>3401</c:v>
                </c:pt>
                <c:pt idx="52">
                  <c:v>3382</c:v>
                </c:pt>
                <c:pt idx="53">
                  <c:v>3368</c:v>
                </c:pt>
                <c:pt idx="54">
                  <c:v>3357</c:v>
                </c:pt>
                <c:pt idx="55">
                  <c:v>3365</c:v>
                </c:pt>
                <c:pt idx="56">
                  <c:v>3404</c:v>
                </c:pt>
                <c:pt idx="57">
                  <c:v>3414</c:v>
                </c:pt>
                <c:pt idx="58">
                  <c:v>3394</c:v>
                </c:pt>
                <c:pt idx="59">
                  <c:v>3352</c:v>
                </c:pt>
                <c:pt idx="60">
                  <c:v>3294</c:v>
                </c:pt>
                <c:pt idx="61">
                  <c:v>3289</c:v>
                </c:pt>
                <c:pt idx="62">
                  <c:v>3305</c:v>
                </c:pt>
                <c:pt idx="63">
                  <c:v>3335</c:v>
                </c:pt>
                <c:pt idx="64">
                  <c:v>3357</c:v>
                </c:pt>
                <c:pt idx="65">
                  <c:v>3348</c:v>
                </c:pt>
                <c:pt idx="66">
                  <c:v>3388</c:v>
                </c:pt>
                <c:pt idx="67">
                  <c:v>3327</c:v>
                </c:pt>
                <c:pt idx="68">
                  <c:v>3305</c:v>
                </c:pt>
                <c:pt idx="69">
                  <c:v>3384</c:v>
                </c:pt>
                <c:pt idx="70">
                  <c:v>3409</c:v>
                </c:pt>
                <c:pt idx="71">
                  <c:v>3433</c:v>
                </c:pt>
                <c:pt idx="72">
                  <c:v>3457</c:v>
                </c:pt>
                <c:pt idx="73">
                  <c:v>3474</c:v>
                </c:pt>
                <c:pt idx="74">
                  <c:v>3413</c:v>
                </c:pt>
                <c:pt idx="75">
                  <c:v>3432</c:v>
                </c:pt>
                <c:pt idx="76">
                  <c:v>3493</c:v>
                </c:pt>
                <c:pt idx="77">
                  <c:v>3534</c:v>
                </c:pt>
                <c:pt idx="78">
                  <c:v>3586</c:v>
                </c:pt>
                <c:pt idx="79">
                  <c:v>3584</c:v>
                </c:pt>
                <c:pt idx="80">
                  <c:v>3618</c:v>
                </c:pt>
                <c:pt idx="81">
                  <c:v>3608</c:v>
                </c:pt>
                <c:pt idx="82">
                  <c:v>3579</c:v>
                </c:pt>
                <c:pt idx="83">
                  <c:v>3640</c:v>
                </c:pt>
                <c:pt idx="84">
                  <c:v>3658</c:v>
                </c:pt>
                <c:pt idx="85">
                  <c:v>3659</c:v>
                </c:pt>
                <c:pt idx="86">
                  <c:v>3634</c:v>
                </c:pt>
                <c:pt idx="87">
                  <c:v>3649</c:v>
                </c:pt>
                <c:pt idx="88">
                  <c:v>3625</c:v>
                </c:pt>
                <c:pt idx="89">
                  <c:v>3618</c:v>
                </c:pt>
                <c:pt idx="90">
                  <c:v>3673</c:v>
                </c:pt>
                <c:pt idx="91">
                  <c:v>3689</c:v>
                </c:pt>
                <c:pt idx="92">
                  <c:v>3680</c:v>
                </c:pt>
                <c:pt idx="93">
                  <c:v>3714</c:v>
                </c:pt>
                <c:pt idx="94">
                  <c:v>3688</c:v>
                </c:pt>
                <c:pt idx="95">
                  <c:v>3661</c:v>
                </c:pt>
                <c:pt idx="96">
                  <c:v>3640</c:v>
                </c:pt>
                <c:pt idx="97">
                  <c:v>3690</c:v>
                </c:pt>
                <c:pt idx="98">
                  <c:v>3716</c:v>
                </c:pt>
                <c:pt idx="99">
                  <c:v>3735</c:v>
                </c:pt>
                <c:pt idx="100">
                  <c:v>3702</c:v>
                </c:pt>
                <c:pt idx="101">
                  <c:v>3700</c:v>
                </c:pt>
                <c:pt idx="102">
                  <c:v>3662</c:v>
                </c:pt>
                <c:pt idx="103">
                  <c:v>3614</c:v>
                </c:pt>
                <c:pt idx="104">
                  <c:v>3696</c:v>
                </c:pt>
                <c:pt idx="105">
                  <c:v>3701</c:v>
                </c:pt>
                <c:pt idx="106">
                  <c:v>3744</c:v>
                </c:pt>
                <c:pt idx="107">
                  <c:v>3749</c:v>
                </c:pt>
                <c:pt idx="108">
                  <c:v>3746</c:v>
                </c:pt>
                <c:pt idx="109">
                  <c:v>3689</c:v>
                </c:pt>
                <c:pt idx="110">
                  <c:v>3662</c:v>
                </c:pt>
                <c:pt idx="111">
                  <c:v>3710</c:v>
                </c:pt>
                <c:pt idx="112">
                  <c:v>3727</c:v>
                </c:pt>
                <c:pt idx="113">
                  <c:v>3725</c:v>
                </c:pt>
                <c:pt idx="114">
                  <c:v>3728</c:v>
                </c:pt>
                <c:pt idx="115">
                  <c:v>3774</c:v>
                </c:pt>
                <c:pt idx="116">
                  <c:v>3741</c:v>
                </c:pt>
                <c:pt idx="117">
                  <c:v>3728</c:v>
                </c:pt>
                <c:pt idx="118">
                  <c:v>3822</c:v>
                </c:pt>
                <c:pt idx="119">
                  <c:v>3808</c:v>
                </c:pt>
                <c:pt idx="120">
                  <c:v>3811</c:v>
                </c:pt>
                <c:pt idx="121">
                  <c:v>3823</c:v>
                </c:pt>
                <c:pt idx="122">
                  <c:v>3835</c:v>
                </c:pt>
                <c:pt idx="123">
                  <c:v>3803</c:v>
                </c:pt>
                <c:pt idx="124">
                  <c:v>3794</c:v>
                </c:pt>
                <c:pt idx="125">
                  <c:v>3860</c:v>
                </c:pt>
                <c:pt idx="126">
                  <c:v>3864</c:v>
                </c:pt>
                <c:pt idx="127">
                  <c:v>3894</c:v>
                </c:pt>
                <c:pt idx="128">
                  <c:v>3913</c:v>
                </c:pt>
                <c:pt idx="129">
                  <c:v>3927</c:v>
                </c:pt>
                <c:pt idx="130">
                  <c:v>3874</c:v>
                </c:pt>
                <c:pt idx="131">
                  <c:v>3832</c:v>
                </c:pt>
                <c:pt idx="132">
                  <c:v>3942</c:v>
                </c:pt>
                <c:pt idx="133">
                  <c:v>3927</c:v>
                </c:pt>
                <c:pt idx="134">
                  <c:v>3945</c:v>
                </c:pt>
                <c:pt idx="135">
                  <c:v>3961</c:v>
                </c:pt>
                <c:pt idx="136">
                  <c:v>3979</c:v>
                </c:pt>
                <c:pt idx="137">
                  <c:v>3937</c:v>
                </c:pt>
                <c:pt idx="138">
                  <c:v>3926</c:v>
                </c:pt>
                <c:pt idx="139">
                  <c:v>3956</c:v>
                </c:pt>
                <c:pt idx="140">
                  <c:v>3963</c:v>
                </c:pt>
                <c:pt idx="141">
                  <c:v>3992</c:v>
                </c:pt>
                <c:pt idx="142">
                  <c:v>4004</c:v>
                </c:pt>
                <c:pt idx="143">
                  <c:v>4001</c:v>
                </c:pt>
                <c:pt idx="144">
                  <c:v>3953</c:v>
                </c:pt>
                <c:pt idx="145">
                  <c:v>3930</c:v>
                </c:pt>
                <c:pt idx="146">
                  <c:v>3975</c:v>
                </c:pt>
                <c:pt idx="147">
                  <c:v>4003</c:v>
                </c:pt>
                <c:pt idx="148">
                  <c:v>3967</c:v>
                </c:pt>
                <c:pt idx="149">
                  <c:v>3990</c:v>
                </c:pt>
                <c:pt idx="150">
                  <c:v>4018</c:v>
                </c:pt>
                <c:pt idx="151">
                  <c:v>4006</c:v>
                </c:pt>
                <c:pt idx="152">
                  <c:v>3971</c:v>
                </c:pt>
                <c:pt idx="153">
                  <c:v>4031</c:v>
                </c:pt>
                <c:pt idx="154">
                  <c:v>4040</c:v>
                </c:pt>
                <c:pt idx="155">
                  <c:v>4060</c:v>
                </c:pt>
                <c:pt idx="156">
                  <c:v>4043</c:v>
                </c:pt>
                <c:pt idx="157">
                  <c:v>4020</c:v>
                </c:pt>
                <c:pt idx="158">
                  <c:v>3965</c:v>
                </c:pt>
                <c:pt idx="159">
                  <c:v>3918</c:v>
                </c:pt>
                <c:pt idx="160">
                  <c:v>4022</c:v>
                </c:pt>
                <c:pt idx="161">
                  <c:v>4036</c:v>
                </c:pt>
                <c:pt idx="162">
                  <c:v>4035</c:v>
                </c:pt>
                <c:pt idx="163">
                  <c:v>4022</c:v>
                </c:pt>
                <c:pt idx="164">
                  <c:v>3958</c:v>
                </c:pt>
                <c:pt idx="165">
                  <c:v>3641</c:v>
                </c:pt>
                <c:pt idx="166">
                  <c:v>3526</c:v>
                </c:pt>
                <c:pt idx="167">
                  <c:v>3536</c:v>
                </c:pt>
                <c:pt idx="168">
                  <c:v>3587</c:v>
                </c:pt>
                <c:pt idx="169">
                  <c:v>3584</c:v>
                </c:pt>
                <c:pt idx="170">
                  <c:v>3549</c:v>
                </c:pt>
                <c:pt idx="171">
                  <c:v>3540</c:v>
                </c:pt>
                <c:pt idx="172">
                  <c:v>3492</c:v>
                </c:pt>
                <c:pt idx="173">
                  <c:v>3471</c:v>
                </c:pt>
                <c:pt idx="174">
                  <c:v>3520</c:v>
                </c:pt>
                <c:pt idx="175">
                  <c:v>3535</c:v>
                </c:pt>
                <c:pt idx="176">
                  <c:v>3519</c:v>
                </c:pt>
                <c:pt idx="177">
                  <c:v>3203</c:v>
                </c:pt>
                <c:pt idx="178">
                  <c:v>3155</c:v>
                </c:pt>
                <c:pt idx="179">
                  <c:v>3097</c:v>
                </c:pt>
                <c:pt idx="180">
                  <c:v>3075</c:v>
                </c:pt>
                <c:pt idx="181">
                  <c:v>3110</c:v>
                </c:pt>
                <c:pt idx="182">
                  <c:v>3109</c:v>
                </c:pt>
                <c:pt idx="183">
                  <c:v>3099</c:v>
                </c:pt>
                <c:pt idx="184">
                  <c:v>3091</c:v>
                </c:pt>
                <c:pt idx="185">
                  <c:v>3086</c:v>
                </c:pt>
                <c:pt idx="186">
                  <c:v>3043</c:v>
                </c:pt>
                <c:pt idx="187">
                  <c:v>3051</c:v>
                </c:pt>
                <c:pt idx="188">
                  <c:v>3082</c:v>
                </c:pt>
                <c:pt idx="189">
                  <c:v>3768</c:v>
                </c:pt>
                <c:pt idx="190">
                  <c:v>3874</c:v>
                </c:pt>
                <c:pt idx="191">
                  <c:v>3928</c:v>
                </c:pt>
                <c:pt idx="192">
                  <c:v>3973</c:v>
                </c:pt>
                <c:pt idx="193">
                  <c:v>3986</c:v>
                </c:pt>
                <c:pt idx="194">
                  <c:v>3944</c:v>
                </c:pt>
                <c:pt idx="195">
                  <c:v>4014</c:v>
                </c:pt>
                <c:pt idx="196">
                  <c:v>4002</c:v>
                </c:pt>
                <c:pt idx="197">
                  <c:v>4008</c:v>
                </c:pt>
                <c:pt idx="198">
                  <c:v>3993</c:v>
                </c:pt>
                <c:pt idx="199">
                  <c:v>3942</c:v>
                </c:pt>
                <c:pt idx="200">
                  <c:v>3901</c:v>
                </c:pt>
                <c:pt idx="201">
                  <c:v>3881</c:v>
                </c:pt>
                <c:pt idx="202">
                  <c:v>3924</c:v>
                </c:pt>
                <c:pt idx="203">
                  <c:v>3936</c:v>
                </c:pt>
                <c:pt idx="204">
                  <c:v>3918</c:v>
                </c:pt>
                <c:pt idx="205">
                  <c:v>3888</c:v>
                </c:pt>
                <c:pt idx="206">
                  <c:v>3848</c:v>
                </c:pt>
                <c:pt idx="207">
                  <c:v>3809</c:v>
                </c:pt>
                <c:pt idx="208">
                  <c:v>3810</c:v>
                </c:pt>
                <c:pt idx="209">
                  <c:v>3802</c:v>
                </c:pt>
                <c:pt idx="210">
                  <c:v>3850</c:v>
                </c:pt>
                <c:pt idx="211">
                  <c:v>3854</c:v>
                </c:pt>
                <c:pt idx="212">
                  <c:v>3891</c:v>
                </c:pt>
                <c:pt idx="213">
                  <c:v>3884</c:v>
                </c:pt>
                <c:pt idx="214">
                  <c:v>3819</c:v>
                </c:pt>
                <c:pt idx="215">
                  <c:v>3826</c:v>
                </c:pt>
                <c:pt idx="216">
                  <c:v>3864</c:v>
                </c:pt>
                <c:pt idx="217">
                  <c:v>3895</c:v>
                </c:pt>
                <c:pt idx="218">
                  <c:v>3902</c:v>
                </c:pt>
                <c:pt idx="219">
                  <c:v>3879</c:v>
                </c:pt>
                <c:pt idx="220">
                  <c:v>3856</c:v>
                </c:pt>
                <c:pt idx="221">
                  <c:v>3817</c:v>
                </c:pt>
                <c:pt idx="222">
                  <c:v>3784</c:v>
                </c:pt>
                <c:pt idx="223">
                  <c:v>3839</c:v>
                </c:pt>
                <c:pt idx="224">
                  <c:v>3514</c:v>
                </c:pt>
                <c:pt idx="225">
                  <c:v>3436</c:v>
                </c:pt>
                <c:pt idx="226">
                  <c:v>3412</c:v>
                </c:pt>
                <c:pt idx="227">
                  <c:v>3378</c:v>
                </c:pt>
                <c:pt idx="228">
                  <c:v>3330</c:v>
                </c:pt>
                <c:pt idx="229">
                  <c:v>3330</c:v>
                </c:pt>
                <c:pt idx="230">
                  <c:v>3382</c:v>
                </c:pt>
                <c:pt idx="231">
                  <c:v>3735</c:v>
                </c:pt>
                <c:pt idx="232">
                  <c:v>3831</c:v>
                </c:pt>
                <c:pt idx="233">
                  <c:v>3826</c:v>
                </c:pt>
                <c:pt idx="234">
                  <c:v>3840</c:v>
                </c:pt>
                <c:pt idx="235">
                  <c:v>3801</c:v>
                </c:pt>
                <c:pt idx="236">
                  <c:v>3791</c:v>
                </c:pt>
                <c:pt idx="237">
                  <c:v>3877</c:v>
                </c:pt>
                <c:pt idx="238">
                  <c:v>3887</c:v>
                </c:pt>
                <c:pt idx="239">
                  <c:v>3898</c:v>
                </c:pt>
                <c:pt idx="240">
                  <c:v>3875</c:v>
                </c:pt>
                <c:pt idx="241">
                  <c:v>3866</c:v>
                </c:pt>
                <c:pt idx="242">
                  <c:v>3792</c:v>
                </c:pt>
                <c:pt idx="243">
                  <c:v>3758</c:v>
                </c:pt>
                <c:pt idx="244">
                  <c:v>3768</c:v>
                </c:pt>
                <c:pt idx="245">
                  <c:v>3472</c:v>
                </c:pt>
                <c:pt idx="246">
                  <c:v>3403</c:v>
                </c:pt>
                <c:pt idx="247">
                  <c:v>3375</c:v>
                </c:pt>
                <c:pt idx="248">
                  <c:v>3389</c:v>
                </c:pt>
                <c:pt idx="249">
                  <c:v>3296</c:v>
                </c:pt>
                <c:pt idx="250">
                  <c:v>3238</c:v>
                </c:pt>
                <c:pt idx="251">
                  <c:v>3289</c:v>
                </c:pt>
                <c:pt idx="252">
                  <c:v>3320</c:v>
                </c:pt>
                <c:pt idx="253">
                  <c:v>3350</c:v>
                </c:pt>
                <c:pt idx="254">
                  <c:v>3366</c:v>
                </c:pt>
                <c:pt idx="255">
                  <c:v>3391</c:v>
                </c:pt>
                <c:pt idx="256">
                  <c:v>3385</c:v>
                </c:pt>
                <c:pt idx="257">
                  <c:v>3379</c:v>
                </c:pt>
                <c:pt idx="258">
                  <c:v>3446</c:v>
                </c:pt>
                <c:pt idx="259">
                  <c:v>3522</c:v>
                </c:pt>
                <c:pt idx="260">
                  <c:v>3586</c:v>
                </c:pt>
                <c:pt idx="261">
                  <c:v>3904</c:v>
                </c:pt>
                <c:pt idx="262">
                  <c:v>3911</c:v>
                </c:pt>
                <c:pt idx="263">
                  <c:v>3878</c:v>
                </c:pt>
                <c:pt idx="264">
                  <c:v>3878</c:v>
                </c:pt>
                <c:pt idx="265">
                  <c:v>3965</c:v>
                </c:pt>
                <c:pt idx="266">
                  <c:v>3985</c:v>
                </c:pt>
                <c:pt idx="267">
                  <c:v>4041</c:v>
                </c:pt>
                <c:pt idx="268">
                  <c:v>4040</c:v>
                </c:pt>
                <c:pt idx="269">
                  <c:v>4097</c:v>
                </c:pt>
                <c:pt idx="270">
                  <c:v>4052</c:v>
                </c:pt>
                <c:pt idx="271">
                  <c:v>4060</c:v>
                </c:pt>
                <c:pt idx="272">
                  <c:v>4143</c:v>
                </c:pt>
                <c:pt idx="273">
                  <c:v>4168</c:v>
                </c:pt>
                <c:pt idx="274">
                  <c:v>4176</c:v>
                </c:pt>
                <c:pt idx="275">
                  <c:v>4164</c:v>
                </c:pt>
                <c:pt idx="276">
                  <c:v>4190</c:v>
                </c:pt>
                <c:pt idx="277">
                  <c:v>4119</c:v>
                </c:pt>
                <c:pt idx="278">
                  <c:v>4102</c:v>
                </c:pt>
                <c:pt idx="279">
                  <c:v>4166</c:v>
                </c:pt>
                <c:pt idx="280">
                  <c:v>4163</c:v>
                </c:pt>
                <c:pt idx="281">
                  <c:v>4168</c:v>
                </c:pt>
                <c:pt idx="282">
                  <c:v>4230</c:v>
                </c:pt>
                <c:pt idx="283">
                  <c:v>4272</c:v>
                </c:pt>
                <c:pt idx="284">
                  <c:v>4273</c:v>
                </c:pt>
                <c:pt idx="285">
                  <c:v>4272</c:v>
                </c:pt>
                <c:pt idx="286">
                  <c:v>4386</c:v>
                </c:pt>
                <c:pt idx="287">
                  <c:v>4450</c:v>
                </c:pt>
                <c:pt idx="288">
                  <c:v>4469</c:v>
                </c:pt>
                <c:pt idx="289">
                  <c:v>4510</c:v>
                </c:pt>
                <c:pt idx="290">
                  <c:v>4570</c:v>
                </c:pt>
                <c:pt idx="291">
                  <c:v>4537</c:v>
                </c:pt>
                <c:pt idx="292">
                  <c:v>4540</c:v>
                </c:pt>
                <c:pt idx="293">
                  <c:v>4627</c:v>
                </c:pt>
                <c:pt idx="294">
                  <c:v>4713</c:v>
                </c:pt>
                <c:pt idx="295">
                  <c:v>4715</c:v>
                </c:pt>
                <c:pt idx="296">
                  <c:v>4711</c:v>
                </c:pt>
                <c:pt idx="297">
                  <c:v>4712</c:v>
                </c:pt>
                <c:pt idx="298">
                  <c:v>4646</c:v>
                </c:pt>
                <c:pt idx="299">
                  <c:v>4611</c:v>
                </c:pt>
                <c:pt idx="300">
                  <c:v>4639</c:v>
                </c:pt>
                <c:pt idx="301">
                  <c:v>4662</c:v>
                </c:pt>
                <c:pt idx="302">
                  <c:v>4647</c:v>
                </c:pt>
                <c:pt idx="303">
                  <c:v>4554</c:v>
                </c:pt>
                <c:pt idx="304">
                  <c:v>4475</c:v>
                </c:pt>
                <c:pt idx="305">
                  <c:v>4315</c:v>
                </c:pt>
                <c:pt idx="306">
                  <c:v>4176</c:v>
                </c:pt>
                <c:pt idx="307">
                  <c:v>4162</c:v>
                </c:pt>
                <c:pt idx="308">
                  <c:v>4171</c:v>
                </c:pt>
                <c:pt idx="309">
                  <c:v>4159</c:v>
                </c:pt>
                <c:pt idx="310">
                  <c:v>4129</c:v>
                </c:pt>
                <c:pt idx="311">
                  <c:v>3734</c:v>
                </c:pt>
                <c:pt idx="312">
                  <c:v>3634</c:v>
                </c:pt>
                <c:pt idx="313">
                  <c:v>3596</c:v>
                </c:pt>
                <c:pt idx="314">
                  <c:v>3638</c:v>
                </c:pt>
                <c:pt idx="315">
                  <c:v>3643</c:v>
                </c:pt>
                <c:pt idx="316">
                  <c:v>3625</c:v>
                </c:pt>
                <c:pt idx="317">
                  <c:v>3630</c:v>
                </c:pt>
                <c:pt idx="318">
                  <c:v>3597</c:v>
                </c:pt>
                <c:pt idx="319">
                  <c:v>3540</c:v>
                </c:pt>
                <c:pt idx="320">
                  <c:v>3511</c:v>
                </c:pt>
                <c:pt idx="321">
                  <c:v>3557</c:v>
                </c:pt>
                <c:pt idx="322">
                  <c:v>3560</c:v>
                </c:pt>
                <c:pt idx="323">
                  <c:v>3559</c:v>
                </c:pt>
                <c:pt idx="324">
                  <c:v>3564</c:v>
                </c:pt>
                <c:pt idx="325">
                  <c:v>3847</c:v>
                </c:pt>
                <c:pt idx="326">
                  <c:v>3844</c:v>
                </c:pt>
                <c:pt idx="327">
                  <c:v>3852</c:v>
                </c:pt>
                <c:pt idx="328">
                  <c:v>3945</c:v>
                </c:pt>
                <c:pt idx="329">
                  <c:v>3970</c:v>
                </c:pt>
                <c:pt idx="330">
                  <c:v>4009</c:v>
                </c:pt>
                <c:pt idx="331">
                  <c:v>4005</c:v>
                </c:pt>
                <c:pt idx="332">
                  <c:v>4014</c:v>
                </c:pt>
                <c:pt idx="333">
                  <c:v>3984</c:v>
                </c:pt>
                <c:pt idx="334">
                  <c:v>3964</c:v>
                </c:pt>
                <c:pt idx="335">
                  <c:v>4018</c:v>
                </c:pt>
                <c:pt idx="336">
                  <c:v>4059</c:v>
                </c:pt>
                <c:pt idx="337">
                  <c:v>4075</c:v>
                </c:pt>
                <c:pt idx="338">
                  <c:v>4090</c:v>
                </c:pt>
                <c:pt idx="339">
                  <c:v>4085</c:v>
                </c:pt>
                <c:pt idx="340">
                  <c:v>4038</c:v>
                </c:pt>
                <c:pt idx="341">
                  <c:v>3998</c:v>
                </c:pt>
                <c:pt idx="342">
                  <c:v>4023</c:v>
                </c:pt>
                <c:pt idx="343">
                  <c:v>3690</c:v>
                </c:pt>
                <c:pt idx="344">
                  <c:v>4031</c:v>
                </c:pt>
                <c:pt idx="345">
                  <c:v>4055</c:v>
                </c:pt>
                <c:pt idx="346">
                  <c:v>4053</c:v>
                </c:pt>
                <c:pt idx="347">
                  <c:v>4002</c:v>
                </c:pt>
                <c:pt idx="348">
                  <c:v>3983</c:v>
                </c:pt>
                <c:pt idx="349">
                  <c:v>4050</c:v>
                </c:pt>
                <c:pt idx="350">
                  <c:v>4071</c:v>
                </c:pt>
                <c:pt idx="351">
                  <c:v>4082</c:v>
                </c:pt>
                <c:pt idx="352">
                  <c:v>4072</c:v>
                </c:pt>
                <c:pt idx="353">
                  <c:v>4029</c:v>
                </c:pt>
                <c:pt idx="354">
                  <c:v>3981</c:v>
                </c:pt>
                <c:pt idx="355">
                  <c:v>3929</c:v>
                </c:pt>
                <c:pt idx="356">
                  <c:v>3603</c:v>
                </c:pt>
                <c:pt idx="357">
                  <c:v>3926</c:v>
                </c:pt>
                <c:pt idx="358">
                  <c:v>3981</c:v>
                </c:pt>
                <c:pt idx="359">
                  <c:v>3968</c:v>
                </c:pt>
                <c:pt idx="360">
                  <c:v>3959</c:v>
                </c:pt>
                <c:pt idx="361">
                  <c:v>3859</c:v>
                </c:pt>
                <c:pt idx="362">
                  <c:v>3848</c:v>
                </c:pt>
                <c:pt idx="363">
                  <c:v>3907</c:v>
                </c:pt>
                <c:pt idx="364">
                  <c:v>3938</c:v>
                </c:pt>
                <c:pt idx="365">
                  <c:v>3999</c:v>
                </c:pt>
                <c:pt idx="366">
                  <c:v>4038</c:v>
                </c:pt>
                <c:pt idx="367">
                  <c:v>4104</c:v>
                </c:pt>
                <c:pt idx="368">
                  <c:v>4083</c:v>
                </c:pt>
                <c:pt idx="369">
                  <c:v>4067</c:v>
                </c:pt>
                <c:pt idx="370">
                  <c:v>4110</c:v>
                </c:pt>
                <c:pt idx="371">
                  <c:v>4031</c:v>
                </c:pt>
                <c:pt idx="372">
                  <c:v>3920</c:v>
                </c:pt>
                <c:pt idx="373">
                  <c:v>3862</c:v>
                </c:pt>
                <c:pt idx="374">
                  <c:v>3811</c:v>
                </c:pt>
                <c:pt idx="375">
                  <c:v>3742</c:v>
                </c:pt>
                <c:pt idx="376">
                  <c:v>3707</c:v>
                </c:pt>
                <c:pt idx="377">
                  <c:v>3755</c:v>
                </c:pt>
                <c:pt idx="378">
                  <c:v>3788</c:v>
                </c:pt>
                <c:pt idx="379">
                  <c:v>3827</c:v>
                </c:pt>
                <c:pt idx="380">
                  <c:v>3726</c:v>
                </c:pt>
                <c:pt idx="381">
                  <c:v>3741</c:v>
                </c:pt>
                <c:pt idx="382">
                  <c:v>3662</c:v>
                </c:pt>
                <c:pt idx="383">
                  <c:v>3629</c:v>
                </c:pt>
                <c:pt idx="384">
                  <c:v>3669</c:v>
                </c:pt>
                <c:pt idx="385">
                  <c:v>3637</c:v>
                </c:pt>
                <c:pt idx="386">
                  <c:v>3605</c:v>
                </c:pt>
                <c:pt idx="387">
                  <c:v>3546</c:v>
                </c:pt>
                <c:pt idx="388">
                  <c:v>3494</c:v>
                </c:pt>
                <c:pt idx="389">
                  <c:v>3431</c:v>
                </c:pt>
                <c:pt idx="390">
                  <c:v>3393</c:v>
                </c:pt>
                <c:pt idx="391">
                  <c:v>3412</c:v>
                </c:pt>
                <c:pt idx="392">
                  <c:v>3314</c:v>
                </c:pt>
                <c:pt idx="393">
                  <c:v>3145</c:v>
                </c:pt>
                <c:pt idx="394">
                  <c:v>2751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2-F038-4B81-A5B2-16440CA4F735}"/>
            </c:ext>
          </c:extLst>
        </c:ser>
        <c:ser>
          <c:idx val="31"/>
          <c:order val="19"/>
          <c:tx>
            <c:strRef>
              <c:f>'cat2'!$I$1</c:f>
              <c:strCache>
                <c:ptCount val="1"/>
                <c:pt idx="0">
                  <c:v>H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'cat2'!$I$2:$I$396</c:f>
              <c:numCache>
                <c:formatCode>General</c:formatCode>
                <c:ptCount val="395"/>
                <c:pt idx="0">
                  <c:v>360</c:v>
                </c:pt>
                <c:pt idx="1">
                  <c:v>394</c:v>
                </c:pt>
                <c:pt idx="2">
                  <c:v>415</c:v>
                </c:pt>
                <c:pt idx="3">
                  <c:v>432</c:v>
                </c:pt>
                <c:pt idx="4">
                  <c:v>444</c:v>
                </c:pt>
                <c:pt idx="5">
                  <c:v>449</c:v>
                </c:pt>
                <c:pt idx="6">
                  <c:v>467</c:v>
                </c:pt>
                <c:pt idx="7">
                  <c:v>465</c:v>
                </c:pt>
                <c:pt idx="8">
                  <c:v>489</c:v>
                </c:pt>
                <c:pt idx="9">
                  <c:v>494</c:v>
                </c:pt>
                <c:pt idx="10">
                  <c:v>486</c:v>
                </c:pt>
                <c:pt idx="11">
                  <c:v>483</c:v>
                </c:pt>
                <c:pt idx="12">
                  <c:v>471</c:v>
                </c:pt>
                <c:pt idx="13">
                  <c:v>473</c:v>
                </c:pt>
                <c:pt idx="14">
                  <c:v>490</c:v>
                </c:pt>
                <c:pt idx="15">
                  <c:v>492</c:v>
                </c:pt>
                <c:pt idx="16">
                  <c:v>492</c:v>
                </c:pt>
                <c:pt idx="17">
                  <c:v>494</c:v>
                </c:pt>
                <c:pt idx="18">
                  <c:v>489</c:v>
                </c:pt>
                <c:pt idx="19">
                  <c:v>489</c:v>
                </c:pt>
                <c:pt idx="20">
                  <c:v>492</c:v>
                </c:pt>
                <c:pt idx="21">
                  <c:v>490</c:v>
                </c:pt>
                <c:pt idx="22">
                  <c:v>500</c:v>
                </c:pt>
                <c:pt idx="23">
                  <c:v>483</c:v>
                </c:pt>
                <c:pt idx="24">
                  <c:v>471</c:v>
                </c:pt>
                <c:pt idx="25">
                  <c:v>466</c:v>
                </c:pt>
                <c:pt idx="26">
                  <c:v>465</c:v>
                </c:pt>
                <c:pt idx="27">
                  <c:v>467</c:v>
                </c:pt>
                <c:pt idx="28">
                  <c:v>469</c:v>
                </c:pt>
                <c:pt idx="29">
                  <c:v>470</c:v>
                </c:pt>
                <c:pt idx="30">
                  <c:v>474</c:v>
                </c:pt>
                <c:pt idx="31">
                  <c:v>471</c:v>
                </c:pt>
                <c:pt idx="32">
                  <c:v>463</c:v>
                </c:pt>
                <c:pt idx="33">
                  <c:v>462</c:v>
                </c:pt>
                <c:pt idx="34">
                  <c:v>478</c:v>
                </c:pt>
                <c:pt idx="35">
                  <c:v>479</c:v>
                </c:pt>
                <c:pt idx="36">
                  <c:v>490</c:v>
                </c:pt>
                <c:pt idx="37">
                  <c:v>494</c:v>
                </c:pt>
                <c:pt idx="38">
                  <c:v>505</c:v>
                </c:pt>
                <c:pt idx="39">
                  <c:v>505</c:v>
                </c:pt>
                <c:pt idx="40">
                  <c:v>500</c:v>
                </c:pt>
                <c:pt idx="41">
                  <c:v>502</c:v>
                </c:pt>
                <c:pt idx="42">
                  <c:v>517</c:v>
                </c:pt>
                <c:pt idx="43">
                  <c:v>518</c:v>
                </c:pt>
                <c:pt idx="44">
                  <c:v>512</c:v>
                </c:pt>
                <c:pt idx="45">
                  <c:v>508</c:v>
                </c:pt>
                <c:pt idx="46">
                  <c:v>501</c:v>
                </c:pt>
                <c:pt idx="47">
                  <c:v>499</c:v>
                </c:pt>
                <c:pt idx="48">
                  <c:v>509</c:v>
                </c:pt>
                <c:pt idx="49">
                  <c:v>502</c:v>
                </c:pt>
                <c:pt idx="50">
                  <c:v>501</c:v>
                </c:pt>
                <c:pt idx="51">
                  <c:v>493</c:v>
                </c:pt>
                <c:pt idx="52">
                  <c:v>487</c:v>
                </c:pt>
                <c:pt idx="53">
                  <c:v>478</c:v>
                </c:pt>
                <c:pt idx="54">
                  <c:v>476</c:v>
                </c:pt>
                <c:pt idx="55">
                  <c:v>475</c:v>
                </c:pt>
                <c:pt idx="56">
                  <c:v>481</c:v>
                </c:pt>
                <c:pt idx="57">
                  <c:v>484</c:v>
                </c:pt>
                <c:pt idx="58">
                  <c:v>491</c:v>
                </c:pt>
                <c:pt idx="59">
                  <c:v>485</c:v>
                </c:pt>
                <c:pt idx="60">
                  <c:v>477</c:v>
                </c:pt>
                <c:pt idx="61">
                  <c:v>474</c:v>
                </c:pt>
                <c:pt idx="62">
                  <c:v>478</c:v>
                </c:pt>
                <c:pt idx="63">
                  <c:v>484</c:v>
                </c:pt>
                <c:pt idx="64">
                  <c:v>484</c:v>
                </c:pt>
                <c:pt idx="65">
                  <c:v>493</c:v>
                </c:pt>
                <c:pt idx="66">
                  <c:v>499</c:v>
                </c:pt>
                <c:pt idx="67">
                  <c:v>485</c:v>
                </c:pt>
                <c:pt idx="68">
                  <c:v>477</c:v>
                </c:pt>
                <c:pt idx="69">
                  <c:v>480</c:v>
                </c:pt>
                <c:pt idx="70">
                  <c:v>474</c:v>
                </c:pt>
                <c:pt idx="71">
                  <c:v>473</c:v>
                </c:pt>
                <c:pt idx="72">
                  <c:v>478</c:v>
                </c:pt>
                <c:pt idx="73">
                  <c:v>480</c:v>
                </c:pt>
                <c:pt idx="74">
                  <c:v>469</c:v>
                </c:pt>
                <c:pt idx="75">
                  <c:v>471</c:v>
                </c:pt>
                <c:pt idx="76">
                  <c:v>472</c:v>
                </c:pt>
                <c:pt idx="77">
                  <c:v>480</c:v>
                </c:pt>
                <c:pt idx="78">
                  <c:v>494</c:v>
                </c:pt>
                <c:pt idx="79">
                  <c:v>497</c:v>
                </c:pt>
                <c:pt idx="80">
                  <c:v>500</c:v>
                </c:pt>
                <c:pt idx="81">
                  <c:v>493</c:v>
                </c:pt>
                <c:pt idx="82">
                  <c:v>486</c:v>
                </c:pt>
                <c:pt idx="83">
                  <c:v>490</c:v>
                </c:pt>
                <c:pt idx="84">
                  <c:v>500</c:v>
                </c:pt>
                <c:pt idx="85">
                  <c:v>497</c:v>
                </c:pt>
                <c:pt idx="86">
                  <c:v>501</c:v>
                </c:pt>
                <c:pt idx="87">
                  <c:v>494</c:v>
                </c:pt>
                <c:pt idx="88">
                  <c:v>492</c:v>
                </c:pt>
                <c:pt idx="89">
                  <c:v>493</c:v>
                </c:pt>
                <c:pt idx="90">
                  <c:v>501</c:v>
                </c:pt>
                <c:pt idx="91">
                  <c:v>502</c:v>
                </c:pt>
                <c:pt idx="92">
                  <c:v>504</c:v>
                </c:pt>
                <c:pt idx="93">
                  <c:v>507</c:v>
                </c:pt>
                <c:pt idx="94">
                  <c:v>506</c:v>
                </c:pt>
                <c:pt idx="95">
                  <c:v>502</c:v>
                </c:pt>
                <c:pt idx="96">
                  <c:v>502</c:v>
                </c:pt>
                <c:pt idx="97">
                  <c:v>502</c:v>
                </c:pt>
                <c:pt idx="98">
                  <c:v>505</c:v>
                </c:pt>
                <c:pt idx="99">
                  <c:v>515</c:v>
                </c:pt>
                <c:pt idx="100">
                  <c:v>508</c:v>
                </c:pt>
                <c:pt idx="101">
                  <c:v>506</c:v>
                </c:pt>
                <c:pt idx="102">
                  <c:v>495</c:v>
                </c:pt>
                <c:pt idx="103">
                  <c:v>488</c:v>
                </c:pt>
                <c:pt idx="104">
                  <c:v>497</c:v>
                </c:pt>
                <c:pt idx="105">
                  <c:v>493</c:v>
                </c:pt>
                <c:pt idx="106">
                  <c:v>496</c:v>
                </c:pt>
                <c:pt idx="107">
                  <c:v>483</c:v>
                </c:pt>
                <c:pt idx="108">
                  <c:v>493</c:v>
                </c:pt>
                <c:pt idx="109">
                  <c:v>489</c:v>
                </c:pt>
                <c:pt idx="110">
                  <c:v>478</c:v>
                </c:pt>
                <c:pt idx="111">
                  <c:v>475</c:v>
                </c:pt>
                <c:pt idx="112">
                  <c:v>474</c:v>
                </c:pt>
                <c:pt idx="113">
                  <c:v>473</c:v>
                </c:pt>
                <c:pt idx="114">
                  <c:v>475</c:v>
                </c:pt>
                <c:pt idx="115">
                  <c:v>479</c:v>
                </c:pt>
                <c:pt idx="116">
                  <c:v>473</c:v>
                </c:pt>
                <c:pt idx="117">
                  <c:v>468</c:v>
                </c:pt>
                <c:pt idx="118">
                  <c:v>478</c:v>
                </c:pt>
                <c:pt idx="119">
                  <c:v>480</c:v>
                </c:pt>
                <c:pt idx="120">
                  <c:v>483</c:v>
                </c:pt>
                <c:pt idx="121">
                  <c:v>488</c:v>
                </c:pt>
                <c:pt idx="122">
                  <c:v>485</c:v>
                </c:pt>
                <c:pt idx="123">
                  <c:v>496</c:v>
                </c:pt>
                <c:pt idx="124">
                  <c:v>488</c:v>
                </c:pt>
                <c:pt idx="125">
                  <c:v>497</c:v>
                </c:pt>
                <c:pt idx="126">
                  <c:v>501</c:v>
                </c:pt>
                <c:pt idx="127">
                  <c:v>504</c:v>
                </c:pt>
                <c:pt idx="128">
                  <c:v>515</c:v>
                </c:pt>
                <c:pt idx="129">
                  <c:v>512</c:v>
                </c:pt>
                <c:pt idx="130">
                  <c:v>502</c:v>
                </c:pt>
                <c:pt idx="131">
                  <c:v>497</c:v>
                </c:pt>
                <c:pt idx="132">
                  <c:v>499</c:v>
                </c:pt>
                <c:pt idx="133">
                  <c:v>491</c:v>
                </c:pt>
                <c:pt idx="134">
                  <c:v>498</c:v>
                </c:pt>
                <c:pt idx="135">
                  <c:v>509</c:v>
                </c:pt>
                <c:pt idx="136">
                  <c:v>501</c:v>
                </c:pt>
                <c:pt idx="137">
                  <c:v>488</c:v>
                </c:pt>
                <c:pt idx="138">
                  <c:v>488</c:v>
                </c:pt>
                <c:pt idx="139">
                  <c:v>498</c:v>
                </c:pt>
                <c:pt idx="140">
                  <c:v>505</c:v>
                </c:pt>
                <c:pt idx="141">
                  <c:v>511</c:v>
                </c:pt>
                <c:pt idx="142">
                  <c:v>511</c:v>
                </c:pt>
                <c:pt idx="143">
                  <c:v>514</c:v>
                </c:pt>
                <c:pt idx="144">
                  <c:v>508</c:v>
                </c:pt>
                <c:pt idx="145">
                  <c:v>502</c:v>
                </c:pt>
                <c:pt idx="146">
                  <c:v>514</c:v>
                </c:pt>
                <c:pt idx="147">
                  <c:v>517</c:v>
                </c:pt>
                <c:pt idx="148">
                  <c:v>519</c:v>
                </c:pt>
                <c:pt idx="149">
                  <c:v>530</c:v>
                </c:pt>
                <c:pt idx="150">
                  <c:v>528</c:v>
                </c:pt>
                <c:pt idx="151">
                  <c:v>520</c:v>
                </c:pt>
                <c:pt idx="152">
                  <c:v>510</c:v>
                </c:pt>
                <c:pt idx="153">
                  <c:v>511</c:v>
                </c:pt>
                <c:pt idx="154">
                  <c:v>507</c:v>
                </c:pt>
                <c:pt idx="155">
                  <c:v>538</c:v>
                </c:pt>
                <c:pt idx="156">
                  <c:v>541</c:v>
                </c:pt>
                <c:pt idx="157">
                  <c:v>537</c:v>
                </c:pt>
                <c:pt idx="158">
                  <c:v>538</c:v>
                </c:pt>
                <c:pt idx="159">
                  <c:v>535</c:v>
                </c:pt>
                <c:pt idx="160">
                  <c:v>543</c:v>
                </c:pt>
                <c:pt idx="161">
                  <c:v>544</c:v>
                </c:pt>
                <c:pt idx="162">
                  <c:v>547</c:v>
                </c:pt>
                <c:pt idx="163">
                  <c:v>549</c:v>
                </c:pt>
                <c:pt idx="164">
                  <c:v>544</c:v>
                </c:pt>
                <c:pt idx="165">
                  <c:v>479</c:v>
                </c:pt>
                <c:pt idx="166">
                  <c:v>471</c:v>
                </c:pt>
                <c:pt idx="167">
                  <c:v>469</c:v>
                </c:pt>
                <c:pt idx="168">
                  <c:v>475</c:v>
                </c:pt>
                <c:pt idx="169">
                  <c:v>469</c:v>
                </c:pt>
                <c:pt idx="170">
                  <c:v>466</c:v>
                </c:pt>
                <c:pt idx="171">
                  <c:v>468</c:v>
                </c:pt>
                <c:pt idx="172">
                  <c:v>463</c:v>
                </c:pt>
                <c:pt idx="173">
                  <c:v>452</c:v>
                </c:pt>
                <c:pt idx="174">
                  <c:v>463</c:v>
                </c:pt>
                <c:pt idx="175">
                  <c:v>460</c:v>
                </c:pt>
                <c:pt idx="176">
                  <c:v>449</c:v>
                </c:pt>
                <c:pt idx="177">
                  <c:v>437</c:v>
                </c:pt>
                <c:pt idx="178">
                  <c:v>425</c:v>
                </c:pt>
                <c:pt idx="179">
                  <c:v>410</c:v>
                </c:pt>
                <c:pt idx="180">
                  <c:v>399</c:v>
                </c:pt>
                <c:pt idx="181">
                  <c:v>396</c:v>
                </c:pt>
                <c:pt idx="182">
                  <c:v>393</c:v>
                </c:pt>
                <c:pt idx="183">
                  <c:v>394</c:v>
                </c:pt>
                <c:pt idx="184">
                  <c:v>391</c:v>
                </c:pt>
                <c:pt idx="185">
                  <c:v>390</c:v>
                </c:pt>
                <c:pt idx="186">
                  <c:v>382</c:v>
                </c:pt>
                <c:pt idx="187">
                  <c:v>374</c:v>
                </c:pt>
                <c:pt idx="188">
                  <c:v>383</c:v>
                </c:pt>
                <c:pt idx="189">
                  <c:v>465</c:v>
                </c:pt>
                <c:pt idx="190">
                  <c:v>480</c:v>
                </c:pt>
                <c:pt idx="191">
                  <c:v>493</c:v>
                </c:pt>
                <c:pt idx="192">
                  <c:v>492</c:v>
                </c:pt>
                <c:pt idx="193">
                  <c:v>487</c:v>
                </c:pt>
                <c:pt idx="194">
                  <c:v>478</c:v>
                </c:pt>
                <c:pt idx="195">
                  <c:v>485</c:v>
                </c:pt>
                <c:pt idx="196">
                  <c:v>485</c:v>
                </c:pt>
                <c:pt idx="197">
                  <c:v>494</c:v>
                </c:pt>
                <c:pt idx="198">
                  <c:v>497</c:v>
                </c:pt>
                <c:pt idx="199">
                  <c:v>496</c:v>
                </c:pt>
                <c:pt idx="200">
                  <c:v>486</c:v>
                </c:pt>
                <c:pt idx="201">
                  <c:v>482</c:v>
                </c:pt>
                <c:pt idx="202">
                  <c:v>495</c:v>
                </c:pt>
                <c:pt idx="203">
                  <c:v>494</c:v>
                </c:pt>
                <c:pt idx="204">
                  <c:v>506</c:v>
                </c:pt>
                <c:pt idx="205">
                  <c:v>516</c:v>
                </c:pt>
                <c:pt idx="206">
                  <c:v>516</c:v>
                </c:pt>
                <c:pt idx="207">
                  <c:v>515</c:v>
                </c:pt>
                <c:pt idx="208">
                  <c:v>509</c:v>
                </c:pt>
                <c:pt idx="209">
                  <c:v>505</c:v>
                </c:pt>
                <c:pt idx="210">
                  <c:v>515</c:v>
                </c:pt>
                <c:pt idx="211">
                  <c:v>510</c:v>
                </c:pt>
                <c:pt idx="212">
                  <c:v>512</c:v>
                </c:pt>
                <c:pt idx="213">
                  <c:v>524</c:v>
                </c:pt>
                <c:pt idx="214">
                  <c:v>514</c:v>
                </c:pt>
                <c:pt idx="215">
                  <c:v>507</c:v>
                </c:pt>
                <c:pt idx="216">
                  <c:v>520</c:v>
                </c:pt>
                <c:pt idx="217">
                  <c:v>520</c:v>
                </c:pt>
                <c:pt idx="218">
                  <c:v>513</c:v>
                </c:pt>
                <c:pt idx="219">
                  <c:v>531</c:v>
                </c:pt>
                <c:pt idx="220">
                  <c:v>526</c:v>
                </c:pt>
                <c:pt idx="221">
                  <c:v>520</c:v>
                </c:pt>
                <c:pt idx="222">
                  <c:v>512</c:v>
                </c:pt>
                <c:pt idx="223">
                  <c:v>522</c:v>
                </c:pt>
                <c:pt idx="224">
                  <c:v>473</c:v>
                </c:pt>
                <c:pt idx="225">
                  <c:v>462</c:v>
                </c:pt>
                <c:pt idx="226">
                  <c:v>447</c:v>
                </c:pt>
                <c:pt idx="227">
                  <c:v>452</c:v>
                </c:pt>
                <c:pt idx="228">
                  <c:v>447</c:v>
                </c:pt>
                <c:pt idx="229">
                  <c:v>440</c:v>
                </c:pt>
                <c:pt idx="230">
                  <c:v>445</c:v>
                </c:pt>
                <c:pt idx="231">
                  <c:v>490</c:v>
                </c:pt>
                <c:pt idx="232">
                  <c:v>498</c:v>
                </c:pt>
                <c:pt idx="233">
                  <c:v>498</c:v>
                </c:pt>
                <c:pt idx="234">
                  <c:v>499</c:v>
                </c:pt>
                <c:pt idx="235">
                  <c:v>492</c:v>
                </c:pt>
                <c:pt idx="236">
                  <c:v>490</c:v>
                </c:pt>
                <c:pt idx="237">
                  <c:v>496</c:v>
                </c:pt>
                <c:pt idx="238">
                  <c:v>495</c:v>
                </c:pt>
                <c:pt idx="239">
                  <c:v>501</c:v>
                </c:pt>
                <c:pt idx="240">
                  <c:v>505</c:v>
                </c:pt>
                <c:pt idx="241">
                  <c:v>516</c:v>
                </c:pt>
                <c:pt idx="242">
                  <c:v>508</c:v>
                </c:pt>
                <c:pt idx="243">
                  <c:v>500</c:v>
                </c:pt>
                <c:pt idx="244">
                  <c:v>504</c:v>
                </c:pt>
                <c:pt idx="245">
                  <c:v>445</c:v>
                </c:pt>
                <c:pt idx="246">
                  <c:v>444</c:v>
                </c:pt>
                <c:pt idx="247">
                  <c:v>449</c:v>
                </c:pt>
                <c:pt idx="248">
                  <c:v>447</c:v>
                </c:pt>
                <c:pt idx="249">
                  <c:v>448</c:v>
                </c:pt>
                <c:pt idx="250">
                  <c:v>443</c:v>
                </c:pt>
                <c:pt idx="251">
                  <c:v>443</c:v>
                </c:pt>
                <c:pt idx="252">
                  <c:v>454</c:v>
                </c:pt>
                <c:pt idx="253">
                  <c:v>458</c:v>
                </c:pt>
                <c:pt idx="254">
                  <c:v>452</c:v>
                </c:pt>
                <c:pt idx="255">
                  <c:v>456</c:v>
                </c:pt>
                <c:pt idx="256">
                  <c:v>447</c:v>
                </c:pt>
                <c:pt idx="257">
                  <c:v>446</c:v>
                </c:pt>
                <c:pt idx="258">
                  <c:v>456</c:v>
                </c:pt>
                <c:pt idx="259">
                  <c:v>451</c:v>
                </c:pt>
                <c:pt idx="260">
                  <c:v>468</c:v>
                </c:pt>
                <c:pt idx="261">
                  <c:v>521</c:v>
                </c:pt>
                <c:pt idx="262">
                  <c:v>538</c:v>
                </c:pt>
                <c:pt idx="263">
                  <c:v>534</c:v>
                </c:pt>
                <c:pt idx="264">
                  <c:v>527</c:v>
                </c:pt>
                <c:pt idx="265">
                  <c:v>540</c:v>
                </c:pt>
                <c:pt idx="266">
                  <c:v>544</c:v>
                </c:pt>
                <c:pt idx="267">
                  <c:v>558</c:v>
                </c:pt>
                <c:pt idx="268">
                  <c:v>568</c:v>
                </c:pt>
                <c:pt idx="269">
                  <c:v>572</c:v>
                </c:pt>
                <c:pt idx="270">
                  <c:v>557</c:v>
                </c:pt>
                <c:pt idx="271">
                  <c:v>553</c:v>
                </c:pt>
                <c:pt idx="272">
                  <c:v>556</c:v>
                </c:pt>
                <c:pt idx="273">
                  <c:v>559</c:v>
                </c:pt>
                <c:pt idx="274">
                  <c:v>560</c:v>
                </c:pt>
                <c:pt idx="275">
                  <c:v>573</c:v>
                </c:pt>
                <c:pt idx="276">
                  <c:v>586</c:v>
                </c:pt>
                <c:pt idx="277">
                  <c:v>579</c:v>
                </c:pt>
                <c:pt idx="278">
                  <c:v>578</c:v>
                </c:pt>
                <c:pt idx="279">
                  <c:v>576</c:v>
                </c:pt>
                <c:pt idx="280">
                  <c:v>580</c:v>
                </c:pt>
                <c:pt idx="281">
                  <c:v>580</c:v>
                </c:pt>
                <c:pt idx="282">
                  <c:v>583</c:v>
                </c:pt>
                <c:pt idx="283">
                  <c:v>582</c:v>
                </c:pt>
                <c:pt idx="284">
                  <c:v>582</c:v>
                </c:pt>
                <c:pt idx="285">
                  <c:v>573</c:v>
                </c:pt>
                <c:pt idx="286">
                  <c:v>582</c:v>
                </c:pt>
                <c:pt idx="287">
                  <c:v>591</c:v>
                </c:pt>
                <c:pt idx="288">
                  <c:v>605</c:v>
                </c:pt>
                <c:pt idx="289">
                  <c:v>609</c:v>
                </c:pt>
                <c:pt idx="290">
                  <c:v>612</c:v>
                </c:pt>
                <c:pt idx="291">
                  <c:v>605</c:v>
                </c:pt>
                <c:pt idx="292">
                  <c:v>599</c:v>
                </c:pt>
                <c:pt idx="293">
                  <c:v>608</c:v>
                </c:pt>
                <c:pt idx="294">
                  <c:v>611</c:v>
                </c:pt>
                <c:pt idx="295">
                  <c:v>609</c:v>
                </c:pt>
                <c:pt idx="296">
                  <c:v>606</c:v>
                </c:pt>
                <c:pt idx="297">
                  <c:v>604</c:v>
                </c:pt>
                <c:pt idx="298">
                  <c:v>602</c:v>
                </c:pt>
                <c:pt idx="299">
                  <c:v>596</c:v>
                </c:pt>
                <c:pt idx="300">
                  <c:v>602</c:v>
                </c:pt>
                <c:pt idx="301">
                  <c:v>601</c:v>
                </c:pt>
                <c:pt idx="302">
                  <c:v>602</c:v>
                </c:pt>
                <c:pt idx="303">
                  <c:v>599</c:v>
                </c:pt>
                <c:pt idx="304">
                  <c:v>573</c:v>
                </c:pt>
                <c:pt idx="305">
                  <c:v>546</c:v>
                </c:pt>
                <c:pt idx="306">
                  <c:v>528</c:v>
                </c:pt>
                <c:pt idx="307">
                  <c:v>526</c:v>
                </c:pt>
                <c:pt idx="308">
                  <c:v>529</c:v>
                </c:pt>
                <c:pt idx="309">
                  <c:v>526</c:v>
                </c:pt>
                <c:pt idx="310">
                  <c:v>520</c:v>
                </c:pt>
                <c:pt idx="311">
                  <c:v>482</c:v>
                </c:pt>
                <c:pt idx="312">
                  <c:v>479</c:v>
                </c:pt>
                <c:pt idx="313">
                  <c:v>473</c:v>
                </c:pt>
                <c:pt idx="314">
                  <c:v>480</c:v>
                </c:pt>
                <c:pt idx="315">
                  <c:v>479</c:v>
                </c:pt>
                <c:pt idx="316">
                  <c:v>490</c:v>
                </c:pt>
                <c:pt idx="317">
                  <c:v>497</c:v>
                </c:pt>
                <c:pt idx="318">
                  <c:v>497</c:v>
                </c:pt>
                <c:pt idx="319">
                  <c:v>484</c:v>
                </c:pt>
                <c:pt idx="320">
                  <c:v>475</c:v>
                </c:pt>
                <c:pt idx="321">
                  <c:v>482</c:v>
                </c:pt>
                <c:pt idx="322">
                  <c:v>493</c:v>
                </c:pt>
                <c:pt idx="323">
                  <c:v>491</c:v>
                </c:pt>
                <c:pt idx="324">
                  <c:v>491</c:v>
                </c:pt>
                <c:pt idx="325">
                  <c:v>528</c:v>
                </c:pt>
                <c:pt idx="326">
                  <c:v>527</c:v>
                </c:pt>
                <c:pt idx="327">
                  <c:v>525</c:v>
                </c:pt>
                <c:pt idx="328">
                  <c:v>544</c:v>
                </c:pt>
                <c:pt idx="329">
                  <c:v>554</c:v>
                </c:pt>
                <c:pt idx="330">
                  <c:v>558</c:v>
                </c:pt>
                <c:pt idx="331">
                  <c:v>555</c:v>
                </c:pt>
                <c:pt idx="332">
                  <c:v>560</c:v>
                </c:pt>
                <c:pt idx="333">
                  <c:v>547</c:v>
                </c:pt>
                <c:pt idx="334">
                  <c:v>541</c:v>
                </c:pt>
                <c:pt idx="335">
                  <c:v>556</c:v>
                </c:pt>
                <c:pt idx="336">
                  <c:v>566</c:v>
                </c:pt>
                <c:pt idx="337">
                  <c:v>573</c:v>
                </c:pt>
                <c:pt idx="338">
                  <c:v>578</c:v>
                </c:pt>
                <c:pt idx="339">
                  <c:v>576</c:v>
                </c:pt>
                <c:pt idx="340">
                  <c:v>567</c:v>
                </c:pt>
                <c:pt idx="341">
                  <c:v>558</c:v>
                </c:pt>
                <c:pt idx="342">
                  <c:v>552</c:v>
                </c:pt>
                <c:pt idx="343">
                  <c:v>513</c:v>
                </c:pt>
                <c:pt idx="344">
                  <c:v>557</c:v>
                </c:pt>
                <c:pt idx="345">
                  <c:v>547</c:v>
                </c:pt>
                <c:pt idx="346">
                  <c:v>550</c:v>
                </c:pt>
                <c:pt idx="347">
                  <c:v>537</c:v>
                </c:pt>
                <c:pt idx="348">
                  <c:v>537</c:v>
                </c:pt>
                <c:pt idx="349">
                  <c:v>546</c:v>
                </c:pt>
                <c:pt idx="350">
                  <c:v>554</c:v>
                </c:pt>
                <c:pt idx="351">
                  <c:v>558</c:v>
                </c:pt>
                <c:pt idx="352">
                  <c:v>557</c:v>
                </c:pt>
                <c:pt idx="353">
                  <c:v>557</c:v>
                </c:pt>
                <c:pt idx="354">
                  <c:v>551</c:v>
                </c:pt>
                <c:pt idx="355">
                  <c:v>550</c:v>
                </c:pt>
                <c:pt idx="356">
                  <c:v>513</c:v>
                </c:pt>
                <c:pt idx="357">
                  <c:v>569</c:v>
                </c:pt>
                <c:pt idx="358">
                  <c:v>565</c:v>
                </c:pt>
                <c:pt idx="359">
                  <c:v>559</c:v>
                </c:pt>
                <c:pt idx="360">
                  <c:v>566</c:v>
                </c:pt>
                <c:pt idx="361">
                  <c:v>551</c:v>
                </c:pt>
                <c:pt idx="362">
                  <c:v>548</c:v>
                </c:pt>
                <c:pt idx="363">
                  <c:v>557</c:v>
                </c:pt>
                <c:pt idx="364">
                  <c:v>573</c:v>
                </c:pt>
                <c:pt idx="365">
                  <c:v>571</c:v>
                </c:pt>
                <c:pt idx="366">
                  <c:v>567</c:v>
                </c:pt>
                <c:pt idx="367">
                  <c:v>575</c:v>
                </c:pt>
                <c:pt idx="368">
                  <c:v>574</c:v>
                </c:pt>
                <c:pt idx="369">
                  <c:v>568</c:v>
                </c:pt>
                <c:pt idx="370">
                  <c:v>582</c:v>
                </c:pt>
                <c:pt idx="371">
                  <c:v>559</c:v>
                </c:pt>
                <c:pt idx="372">
                  <c:v>546</c:v>
                </c:pt>
                <c:pt idx="373">
                  <c:v>531</c:v>
                </c:pt>
                <c:pt idx="374">
                  <c:v>529</c:v>
                </c:pt>
                <c:pt idx="375">
                  <c:v>513</c:v>
                </c:pt>
                <c:pt idx="376">
                  <c:v>506</c:v>
                </c:pt>
                <c:pt idx="377">
                  <c:v>513</c:v>
                </c:pt>
                <c:pt idx="378">
                  <c:v>514</c:v>
                </c:pt>
                <c:pt idx="379">
                  <c:v>520</c:v>
                </c:pt>
                <c:pt idx="380">
                  <c:v>520</c:v>
                </c:pt>
                <c:pt idx="381">
                  <c:v>521</c:v>
                </c:pt>
                <c:pt idx="382">
                  <c:v>506</c:v>
                </c:pt>
                <c:pt idx="383">
                  <c:v>497</c:v>
                </c:pt>
                <c:pt idx="384">
                  <c:v>512</c:v>
                </c:pt>
                <c:pt idx="385">
                  <c:v>509</c:v>
                </c:pt>
                <c:pt idx="386">
                  <c:v>503</c:v>
                </c:pt>
                <c:pt idx="387">
                  <c:v>489</c:v>
                </c:pt>
                <c:pt idx="388">
                  <c:v>481</c:v>
                </c:pt>
                <c:pt idx="389">
                  <c:v>471</c:v>
                </c:pt>
                <c:pt idx="390">
                  <c:v>459</c:v>
                </c:pt>
                <c:pt idx="391">
                  <c:v>462</c:v>
                </c:pt>
                <c:pt idx="392">
                  <c:v>460</c:v>
                </c:pt>
                <c:pt idx="393">
                  <c:v>441</c:v>
                </c:pt>
                <c:pt idx="394">
                  <c:v>393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3-F038-4B81-A5B2-16440CA4F735}"/>
            </c:ext>
          </c:extLst>
        </c:ser>
        <c:ser>
          <c:idx val="32"/>
          <c:order val="20"/>
          <c:tx>
            <c:strRef>
              <c:f>'cat2'!$J$1</c:f>
              <c:strCache>
                <c:ptCount val="1"/>
                <c:pt idx="0">
                  <c:v>I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'cat2'!$J$2:$J$396</c:f>
              <c:numCache>
                <c:formatCode>General</c:formatCode>
                <c:ptCount val="395"/>
                <c:pt idx="0">
                  <c:v>514</c:v>
                </c:pt>
                <c:pt idx="1">
                  <c:v>622</c:v>
                </c:pt>
                <c:pt idx="2">
                  <c:v>681</c:v>
                </c:pt>
                <c:pt idx="3">
                  <c:v>691</c:v>
                </c:pt>
                <c:pt idx="4">
                  <c:v>695</c:v>
                </c:pt>
                <c:pt idx="5">
                  <c:v>705</c:v>
                </c:pt>
                <c:pt idx="6">
                  <c:v>734</c:v>
                </c:pt>
                <c:pt idx="7">
                  <c:v>763</c:v>
                </c:pt>
                <c:pt idx="8">
                  <c:v>786</c:v>
                </c:pt>
                <c:pt idx="9">
                  <c:v>810</c:v>
                </c:pt>
                <c:pt idx="10">
                  <c:v>820</c:v>
                </c:pt>
                <c:pt idx="11">
                  <c:v>817</c:v>
                </c:pt>
                <c:pt idx="12">
                  <c:v>814</c:v>
                </c:pt>
                <c:pt idx="13">
                  <c:v>838</c:v>
                </c:pt>
                <c:pt idx="14">
                  <c:v>834</c:v>
                </c:pt>
                <c:pt idx="15">
                  <c:v>843</c:v>
                </c:pt>
                <c:pt idx="16">
                  <c:v>847</c:v>
                </c:pt>
                <c:pt idx="17">
                  <c:v>860</c:v>
                </c:pt>
                <c:pt idx="18">
                  <c:v>855</c:v>
                </c:pt>
                <c:pt idx="19">
                  <c:v>846</c:v>
                </c:pt>
                <c:pt idx="20">
                  <c:v>860</c:v>
                </c:pt>
                <c:pt idx="21">
                  <c:v>828</c:v>
                </c:pt>
                <c:pt idx="22">
                  <c:v>832</c:v>
                </c:pt>
                <c:pt idx="23">
                  <c:v>839</c:v>
                </c:pt>
                <c:pt idx="24">
                  <c:v>836</c:v>
                </c:pt>
                <c:pt idx="25">
                  <c:v>832</c:v>
                </c:pt>
                <c:pt idx="26">
                  <c:v>821</c:v>
                </c:pt>
                <c:pt idx="27">
                  <c:v>829</c:v>
                </c:pt>
                <c:pt idx="28">
                  <c:v>828</c:v>
                </c:pt>
                <c:pt idx="29">
                  <c:v>827</c:v>
                </c:pt>
                <c:pt idx="30">
                  <c:v>835</c:v>
                </c:pt>
                <c:pt idx="31">
                  <c:v>855</c:v>
                </c:pt>
                <c:pt idx="32">
                  <c:v>841</c:v>
                </c:pt>
                <c:pt idx="33">
                  <c:v>847</c:v>
                </c:pt>
                <c:pt idx="34">
                  <c:v>857</c:v>
                </c:pt>
                <c:pt idx="35">
                  <c:v>857</c:v>
                </c:pt>
                <c:pt idx="36">
                  <c:v>862</c:v>
                </c:pt>
                <c:pt idx="37">
                  <c:v>855</c:v>
                </c:pt>
                <c:pt idx="38">
                  <c:v>863</c:v>
                </c:pt>
                <c:pt idx="39">
                  <c:v>857</c:v>
                </c:pt>
                <c:pt idx="40">
                  <c:v>858</c:v>
                </c:pt>
                <c:pt idx="41">
                  <c:v>877</c:v>
                </c:pt>
                <c:pt idx="42">
                  <c:v>887</c:v>
                </c:pt>
                <c:pt idx="43">
                  <c:v>896</c:v>
                </c:pt>
                <c:pt idx="44">
                  <c:v>905</c:v>
                </c:pt>
                <c:pt idx="45">
                  <c:v>911</c:v>
                </c:pt>
                <c:pt idx="46">
                  <c:v>899</c:v>
                </c:pt>
                <c:pt idx="47">
                  <c:v>893</c:v>
                </c:pt>
                <c:pt idx="48">
                  <c:v>898</c:v>
                </c:pt>
                <c:pt idx="49">
                  <c:v>904</c:v>
                </c:pt>
                <c:pt idx="50">
                  <c:v>904</c:v>
                </c:pt>
                <c:pt idx="51">
                  <c:v>907</c:v>
                </c:pt>
                <c:pt idx="52">
                  <c:v>914</c:v>
                </c:pt>
                <c:pt idx="53">
                  <c:v>910</c:v>
                </c:pt>
                <c:pt idx="54">
                  <c:v>901</c:v>
                </c:pt>
                <c:pt idx="55">
                  <c:v>894</c:v>
                </c:pt>
                <c:pt idx="56">
                  <c:v>901</c:v>
                </c:pt>
                <c:pt idx="57">
                  <c:v>895</c:v>
                </c:pt>
                <c:pt idx="58">
                  <c:v>890</c:v>
                </c:pt>
                <c:pt idx="59">
                  <c:v>871</c:v>
                </c:pt>
                <c:pt idx="60">
                  <c:v>855</c:v>
                </c:pt>
                <c:pt idx="61">
                  <c:v>853</c:v>
                </c:pt>
                <c:pt idx="62">
                  <c:v>862</c:v>
                </c:pt>
                <c:pt idx="63">
                  <c:v>872</c:v>
                </c:pt>
                <c:pt idx="64">
                  <c:v>876</c:v>
                </c:pt>
                <c:pt idx="65">
                  <c:v>888</c:v>
                </c:pt>
                <c:pt idx="66">
                  <c:v>905</c:v>
                </c:pt>
                <c:pt idx="67">
                  <c:v>887</c:v>
                </c:pt>
                <c:pt idx="68">
                  <c:v>867</c:v>
                </c:pt>
                <c:pt idx="69">
                  <c:v>871</c:v>
                </c:pt>
                <c:pt idx="70">
                  <c:v>870</c:v>
                </c:pt>
                <c:pt idx="71">
                  <c:v>876</c:v>
                </c:pt>
                <c:pt idx="72">
                  <c:v>878</c:v>
                </c:pt>
                <c:pt idx="73">
                  <c:v>869</c:v>
                </c:pt>
                <c:pt idx="74">
                  <c:v>854</c:v>
                </c:pt>
                <c:pt idx="75">
                  <c:v>852</c:v>
                </c:pt>
                <c:pt idx="76">
                  <c:v>880</c:v>
                </c:pt>
                <c:pt idx="77">
                  <c:v>882</c:v>
                </c:pt>
                <c:pt idx="78">
                  <c:v>888</c:v>
                </c:pt>
                <c:pt idx="79">
                  <c:v>888</c:v>
                </c:pt>
                <c:pt idx="80">
                  <c:v>900</c:v>
                </c:pt>
                <c:pt idx="81">
                  <c:v>878</c:v>
                </c:pt>
                <c:pt idx="82">
                  <c:v>864</c:v>
                </c:pt>
                <c:pt idx="83">
                  <c:v>867</c:v>
                </c:pt>
                <c:pt idx="84">
                  <c:v>860</c:v>
                </c:pt>
                <c:pt idx="85">
                  <c:v>868</c:v>
                </c:pt>
                <c:pt idx="86">
                  <c:v>859</c:v>
                </c:pt>
                <c:pt idx="87">
                  <c:v>856</c:v>
                </c:pt>
                <c:pt idx="88">
                  <c:v>850</c:v>
                </c:pt>
                <c:pt idx="89">
                  <c:v>846</c:v>
                </c:pt>
                <c:pt idx="90">
                  <c:v>854</c:v>
                </c:pt>
                <c:pt idx="91">
                  <c:v>851</c:v>
                </c:pt>
                <c:pt idx="92">
                  <c:v>874</c:v>
                </c:pt>
                <c:pt idx="93">
                  <c:v>875</c:v>
                </c:pt>
                <c:pt idx="94">
                  <c:v>877</c:v>
                </c:pt>
                <c:pt idx="95">
                  <c:v>868</c:v>
                </c:pt>
                <c:pt idx="96">
                  <c:v>861</c:v>
                </c:pt>
                <c:pt idx="97">
                  <c:v>887</c:v>
                </c:pt>
                <c:pt idx="98">
                  <c:v>891</c:v>
                </c:pt>
                <c:pt idx="99">
                  <c:v>892</c:v>
                </c:pt>
                <c:pt idx="100">
                  <c:v>901</c:v>
                </c:pt>
                <c:pt idx="101">
                  <c:v>884</c:v>
                </c:pt>
                <c:pt idx="102">
                  <c:v>871</c:v>
                </c:pt>
                <c:pt idx="103">
                  <c:v>868</c:v>
                </c:pt>
                <c:pt idx="104">
                  <c:v>884</c:v>
                </c:pt>
                <c:pt idx="105">
                  <c:v>883</c:v>
                </c:pt>
                <c:pt idx="106">
                  <c:v>899</c:v>
                </c:pt>
                <c:pt idx="107">
                  <c:v>912</c:v>
                </c:pt>
                <c:pt idx="108">
                  <c:v>935</c:v>
                </c:pt>
                <c:pt idx="109">
                  <c:v>922</c:v>
                </c:pt>
                <c:pt idx="110">
                  <c:v>908</c:v>
                </c:pt>
                <c:pt idx="111">
                  <c:v>925</c:v>
                </c:pt>
                <c:pt idx="112">
                  <c:v>922</c:v>
                </c:pt>
                <c:pt idx="113">
                  <c:v>924</c:v>
                </c:pt>
                <c:pt idx="114">
                  <c:v>933</c:v>
                </c:pt>
                <c:pt idx="115">
                  <c:v>934</c:v>
                </c:pt>
                <c:pt idx="116">
                  <c:v>922</c:v>
                </c:pt>
                <c:pt idx="117">
                  <c:v>916</c:v>
                </c:pt>
                <c:pt idx="118">
                  <c:v>928</c:v>
                </c:pt>
                <c:pt idx="119">
                  <c:v>932</c:v>
                </c:pt>
                <c:pt idx="120">
                  <c:v>929</c:v>
                </c:pt>
                <c:pt idx="121">
                  <c:v>950</c:v>
                </c:pt>
                <c:pt idx="122">
                  <c:v>957</c:v>
                </c:pt>
                <c:pt idx="123">
                  <c:v>954</c:v>
                </c:pt>
                <c:pt idx="124">
                  <c:v>946</c:v>
                </c:pt>
                <c:pt idx="125">
                  <c:v>971</c:v>
                </c:pt>
                <c:pt idx="126">
                  <c:v>979</c:v>
                </c:pt>
                <c:pt idx="127">
                  <c:v>969</c:v>
                </c:pt>
                <c:pt idx="128">
                  <c:v>973</c:v>
                </c:pt>
                <c:pt idx="129">
                  <c:v>970</c:v>
                </c:pt>
                <c:pt idx="130">
                  <c:v>950</c:v>
                </c:pt>
                <c:pt idx="131">
                  <c:v>944</c:v>
                </c:pt>
                <c:pt idx="132">
                  <c:v>965</c:v>
                </c:pt>
                <c:pt idx="133">
                  <c:v>970</c:v>
                </c:pt>
                <c:pt idx="134">
                  <c:v>992</c:v>
                </c:pt>
                <c:pt idx="135">
                  <c:v>1001</c:v>
                </c:pt>
                <c:pt idx="136">
                  <c:v>992</c:v>
                </c:pt>
                <c:pt idx="137">
                  <c:v>988</c:v>
                </c:pt>
                <c:pt idx="138">
                  <c:v>973</c:v>
                </c:pt>
                <c:pt idx="139">
                  <c:v>985</c:v>
                </c:pt>
                <c:pt idx="140">
                  <c:v>979</c:v>
                </c:pt>
                <c:pt idx="141">
                  <c:v>980</c:v>
                </c:pt>
                <c:pt idx="142">
                  <c:v>981</c:v>
                </c:pt>
                <c:pt idx="143">
                  <c:v>972</c:v>
                </c:pt>
                <c:pt idx="144">
                  <c:v>952</c:v>
                </c:pt>
                <c:pt idx="145">
                  <c:v>938</c:v>
                </c:pt>
                <c:pt idx="146">
                  <c:v>948</c:v>
                </c:pt>
                <c:pt idx="147">
                  <c:v>951</c:v>
                </c:pt>
                <c:pt idx="148">
                  <c:v>964</c:v>
                </c:pt>
                <c:pt idx="149">
                  <c:v>964</c:v>
                </c:pt>
                <c:pt idx="150">
                  <c:v>964</c:v>
                </c:pt>
                <c:pt idx="151">
                  <c:v>952</c:v>
                </c:pt>
                <c:pt idx="152">
                  <c:v>952</c:v>
                </c:pt>
                <c:pt idx="153">
                  <c:v>959</c:v>
                </c:pt>
                <c:pt idx="154">
                  <c:v>986</c:v>
                </c:pt>
                <c:pt idx="155">
                  <c:v>991</c:v>
                </c:pt>
                <c:pt idx="156">
                  <c:v>993</c:v>
                </c:pt>
                <c:pt idx="157">
                  <c:v>996</c:v>
                </c:pt>
                <c:pt idx="158">
                  <c:v>990</c:v>
                </c:pt>
                <c:pt idx="159">
                  <c:v>977</c:v>
                </c:pt>
                <c:pt idx="160">
                  <c:v>997</c:v>
                </c:pt>
                <c:pt idx="161">
                  <c:v>1015</c:v>
                </c:pt>
                <c:pt idx="162">
                  <c:v>1017</c:v>
                </c:pt>
                <c:pt idx="163">
                  <c:v>1011</c:v>
                </c:pt>
                <c:pt idx="164">
                  <c:v>998</c:v>
                </c:pt>
                <c:pt idx="165">
                  <c:v>905</c:v>
                </c:pt>
                <c:pt idx="166">
                  <c:v>879</c:v>
                </c:pt>
                <c:pt idx="167">
                  <c:v>875</c:v>
                </c:pt>
                <c:pt idx="168">
                  <c:v>904</c:v>
                </c:pt>
                <c:pt idx="169">
                  <c:v>909</c:v>
                </c:pt>
                <c:pt idx="170">
                  <c:v>919</c:v>
                </c:pt>
                <c:pt idx="171">
                  <c:v>933</c:v>
                </c:pt>
                <c:pt idx="172">
                  <c:v>917</c:v>
                </c:pt>
                <c:pt idx="173">
                  <c:v>908</c:v>
                </c:pt>
                <c:pt idx="174">
                  <c:v>918</c:v>
                </c:pt>
                <c:pt idx="175">
                  <c:v>915</c:v>
                </c:pt>
                <c:pt idx="176">
                  <c:v>897</c:v>
                </c:pt>
                <c:pt idx="177">
                  <c:v>852</c:v>
                </c:pt>
                <c:pt idx="178">
                  <c:v>829</c:v>
                </c:pt>
                <c:pt idx="179">
                  <c:v>816</c:v>
                </c:pt>
                <c:pt idx="180">
                  <c:v>802</c:v>
                </c:pt>
                <c:pt idx="181">
                  <c:v>809</c:v>
                </c:pt>
                <c:pt idx="182">
                  <c:v>807</c:v>
                </c:pt>
                <c:pt idx="183">
                  <c:v>817</c:v>
                </c:pt>
                <c:pt idx="184">
                  <c:v>825</c:v>
                </c:pt>
                <c:pt idx="185">
                  <c:v>833</c:v>
                </c:pt>
                <c:pt idx="186">
                  <c:v>825</c:v>
                </c:pt>
                <c:pt idx="187">
                  <c:v>816</c:v>
                </c:pt>
                <c:pt idx="188">
                  <c:v>839</c:v>
                </c:pt>
                <c:pt idx="189">
                  <c:v>1000</c:v>
                </c:pt>
                <c:pt idx="190">
                  <c:v>1013</c:v>
                </c:pt>
                <c:pt idx="191">
                  <c:v>1024</c:v>
                </c:pt>
                <c:pt idx="192">
                  <c:v>1029</c:v>
                </c:pt>
                <c:pt idx="193">
                  <c:v>1014</c:v>
                </c:pt>
                <c:pt idx="194">
                  <c:v>999</c:v>
                </c:pt>
                <c:pt idx="195">
                  <c:v>1022</c:v>
                </c:pt>
                <c:pt idx="196">
                  <c:v>1033</c:v>
                </c:pt>
                <c:pt idx="197">
                  <c:v>1049</c:v>
                </c:pt>
                <c:pt idx="198">
                  <c:v>1052</c:v>
                </c:pt>
                <c:pt idx="199">
                  <c:v>1063</c:v>
                </c:pt>
                <c:pt idx="200">
                  <c:v>1042</c:v>
                </c:pt>
                <c:pt idx="201">
                  <c:v>1036</c:v>
                </c:pt>
                <c:pt idx="202">
                  <c:v>1043</c:v>
                </c:pt>
                <c:pt idx="203">
                  <c:v>1061</c:v>
                </c:pt>
                <c:pt idx="204">
                  <c:v>1059</c:v>
                </c:pt>
                <c:pt idx="205">
                  <c:v>1080</c:v>
                </c:pt>
                <c:pt idx="206">
                  <c:v>1082</c:v>
                </c:pt>
                <c:pt idx="207">
                  <c:v>1060</c:v>
                </c:pt>
                <c:pt idx="208">
                  <c:v>1058</c:v>
                </c:pt>
                <c:pt idx="209">
                  <c:v>1068</c:v>
                </c:pt>
                <c:pt idx="210">
                  <c:v>1061</c:v>
                </c:pt>
                <c:pt idx="211">
                  <c:v>1053</c:v>
                </c:pt>
                <c:pt idx="212">
                  <c:v>1053</c:v>
                </c:pt>
                <c:pt idx="213">
                  <c:v>1061</c:v>
                </c:pt>
                <c:pt idx="214">
                  <c:v>1050</c:v>
                </c:pt>
                <c:pt idx="215">
                  <c:v>1051</c:v>
                </c:pt>
                <c:pt idx="216">
                  <c:v>1048</c:v>
                </c:pt>
                <c:pt idx="217">
                  <c:v>1077</c:v>
                </c:pt>
                <c:pt idx="218">
                  <c:v>1090</c:v>
                </c:pt>
                <c:pt idx="219">
                  <c:v>1107</c:v>
                </c:pt>
                <c:pt idx="220">
                  <c:v>1108</c:v>
                </c:pt>
                <c:pt idx="221">
                  <c:v>1073</c:v>
                </c:pt>
                <c:pt idx="222">
                  <c:v>1078</c:v>
                </c:pt>
                <c:pt idx="223">
                  <c:v>1071</c:v>
                </c:pt>
                <c:pt idx="224">
                  <c:v>1010</c:v>
                </c:pt>
                <c:pt idx="225">
                  <c:v>1000</c:v>
                </c:pt>
                <c:pt idx="226">
                  <c:v>999</c:v>
                </c:pt>
                <c:pt idx="227">
                  <c:v>990</c:v>
                </c:pt>
                <c:pt idx="228">
                  <c:v>976</c:v>
                </c:pt>
                <c:pt idx="229">
                  <c:v>958</c:v>
                </c:pt>
                <c:pt idx="230">
                  <c:v>958</c:v>
                </c:pt>
                <c:pt idx="231">
                  <c:v>1035</c:v>
                </c:pt>
                <c:pt idx="232">
                  <c:v>1052</c:v>
                </c:pt>
                <c:pt idx="233">
                  <c:v>1078</c:v>
                </c:pt>
                <c:pt idx="234">
                  <c:v>1092</c:v>
                </c:pt>
                <c:pt idx="235">
                  <c:v>1079</c:v>
                </c:pt>
                <c:pt idx="236">
                  <c:v>1074</c:v>
                </c:pt>
                <c:pt idx="237">
                  <c:v>1090</c:v>
                </c:pt>
                <c:pt idx="238">
                  <c:v>1083</c:v>
                </c:pt>
                <c:pt idx="239">
                  <c:v>1071</c:v>
                </c:pt>
                <c:pt idx="240">
                  <c:v>1077</c:v>
                </c:pt>
                <c:pt idx="241">
                  <c:v>1081</c:v>
                </c:pt>
                <c:pt idx="242">
                  <c:v>1063</c:v>
                </c:pt>
                <c:pt idx="243">
                  <c:v>1053</c:v>
                </c:pt>
                <c:pt idx="244">
                  <c:v>1073</c:v>
                </c:pt>
                <c:pt idx="245">
                  <c:v>1004</c:v>
                </c:pt>
                <c:pt idx="246">
                  <c:v>987</c:v>
                </c:pt>
                <c:pt idx="247">
                  <c:v>971</c:v>
                </c:pt>
                <c:pt idx="248">
                  <c:v>985</c:v>
                </c:pt>
                <c:pt idx="249">
                  <c:v>962</c:v>
                </c:pt>
                <c:pt idx="250">
                  <c:v>952</c:v>
                </c:pt>
                <c:pt idx="251">
                  <c:v>955</c:v>
                </c:pt>
                <c:pt idx="252">
                  <c:v>954</c:v>
                </c:pt>
                <c:pt idx="253">
                  <c:v>962</c:v>
                </c:pt>
                <c:pt idx="254">
                  <c:v>966</c:v>
                </c:pt>
                <c:pt idx="255">
                  <c:v>995</c:v>
                </c:pt>
                <c:pt idx="256">
                  <c:v>1000</c:v>
                </c:pt>
                <c:pt idx="257">
                  <c:v>991</c:v>
                </c:pt>
                <c:pt idx="258">
                  <c:v>992</c:v>
                </c:pt>
                <c:pt idx="259">
                  <c:v>1010</c:v>
                </c:pt>
                <c:pt idx="260">
                  <c:v>1022</c:v>
                </c:pt>
                <c:pt idx="261">
                  <c:v>1101</c:v>
                </c:pt>
                <c:pt idx="262">
                  <c:v>1089</c:v>
                </c:pt>
                <c:pt idx="263">
                  <c:v>1096</c:v>
                </c:pt>
                <c:pt idx="264">
                  <c:v>1098</c:v>
                </c:pt>
                <c:pt idx="265">
                  <c:v>1127</c:v>
                </c:pt>
                <c:pt idx="266">
                  <c:v>1134</c:v>
                </c:pt>
                <c:pt idx="267">
                  <c:v>1125</c:v>
                </c:pt>
                <c:pt idx="268">
                  <c:v>1146</c:v>
                </c:pt>
                <c:pt idx="269">
                  <c:v>1140</c:v>
                </c:pt>
                <c:pt idx="270">
                  <c:v>1119</c:v>
                </c:pt>
                <c:pt idx="271">
                  <c:v>1110</c:v>
                </c:pt>
                <c:pt idx="272">
                  <c:v>1132</c:v>
                </c:pt>
                <c:pt idx="273">
                  <c:v>1148</c:v>
                </c:pt>
                <c:pt idx="274">
                  <c:v>1143</c:v>
                </c:pt>
                <c:pt idx="275">
                  <c:v>1157</c:v>
                </c:pt>
                <c:pt idx="276">
                  <c:v>1169</c:v>
                </c:pt>
                <c:pt idx="277">
                  <c:v>1159</c:v>
                </c:pt>
                <c:pt idx="278">
                  <c:v>1154</c:v>
                </c:pt>
                <c:pt idx="279">
                  <c:v>1172</c:v>
                </c:pt>
                <c:pt idx="280">
                  <c:v>1189</c:v>
                </c:pt>
                <c:pt idx="281">
                  <c:v>1198</c:v>
                </c:pt>
                <c:pt idx="282">
                  <c:v>1200</c:v>
                </c:pt>
                <c:pt idx="283">
                  <c:v>1209</c:v>
                </c:pt>
                <c:pt idx="284">
                  <c:v>1193</c:v>
                </c:pt>
                <c:pt idx="285">
                  <c:v>1194</c:v>
                </c:pt>
                <c:pt idx="286">
                  <c:v>1210</c:v>
                </c:pt>
                <c:pt idx="287">
                  <c:v>1213</c:v>
                </c:pt>
                <c:pt idx="288">
                  <c:v>1210</c:v>
                </c:pt>
                <c:pt idx="289">
                  <c:v>1228</c:v>
                </c:pt>
                <c:pt idx="290">
                  <c:v>1241</c:v>
                </c:pt>
                <c:pt idx="291">
                  <c:v>1242</c:v>
                </c:pt>
                <c:pt idx="292">
                  <c:v>1235</c:v>
                </c:pt>
                <c:pt idx="293">
                  <c:v>1271</c:v>
                </c:pt>
                <c:pt idx="294">
                  <c:v>1264</c:v>
                </c:pt>
                <c:pt idx="295">
                  <c:v>1280</c:v>
                </c:pt>
                <c:pt idx="296">
                  <c:v>1282</c:v>
                </c:pt>
                <c:pt idx="297">
                  <c:v>1252</c:v>
                </c:pt>
                <c:pt idx="298">
                  <c:v>1229</c:v>
                </c:pt>
                <c:pt idx="299">
                  <c:v>1214</c:v>
                </c:pt>
                <c:pt idx="300">
                  <c:v>1217</c:v>
                </c:pt>
                <c:pt idx="301">
                  <c:v>1213</c:v>
                </c:pt>
                <c:pt idx="302">
                  <c:v>1234</c:v>
                </c:pt>
                <c:pt idx="303">
                  <c:v>1212</c:v>
                </c:pt>
                <c:pt idx="304">
                  <c:v>1206</c:v>
                </c:pt>
                <c:pt idx="305">
                  <c:v>1159</c:v>
                </c:pt>
                <c:pt idx="306">
                  <c:v>1129</c:v>
                </c:pt>
                <c:pt idx="307">
                  <c:v>1125</c:v>
                </c:pt>
                <c:pt idx="308">
                  <c:v>1129</c:v>
                </c:pt>
                <c:pt idx="309">
                  <c:v>1137</c:v>
                </c:pt>
                <c:pt idx="310">
                  <c:v>1134</c:v>
                </c:pt>
                <c:pt idx="311">
                  <c:v>1047</c:v>
                </c:pt>
                <c:pt idx="312">
                  <c:v>1026</c:v>
                </c:pt>
                <c:pt idx="313">
                  <c:v>1010</c:v>
                </c:pt>
                <c:pt idx="314">
                  <c:v>1031</c:v>
                </c:pt>
                <c:pt idx="315">
                  <c:v>1033</c:v>
                </c:pt>
                <c:pt idx="316">
                  <c:v>1050</c:v>
                </c:pt>
                <c:pt idx="317">
                  <c:v>1063</c:v>
                </c:pt>
                <c:pt idx="318">
                  <c:v>1063</c:v>
                </c:pt>
                <c:pt idx="319">
                  <c:v>1049</c:v>
                </c:pt>
                <c:pt idx="320">
                  <c:v>1043</c:v>
                </c:pt>
                <c:pt idx="321">
                  <c:v>1074</c:v>
                </c:pt>
                <c:pt idx="322">
                  <c:v>1063</c:v>
                </c:pt>
                <c:pt idx="323">
                  <c:v>1060</c:v>
                </c:pt>
                <c:pt idx="324">
                  <c:v>1072</c:v>
                </c:pt>
                <c:pt idx="325">
                  <c:v>1148</c:v>
                </c:pt>
                <c:pt idx="326">
                  <c:v>1139</c:v>
                </c:pt>
                <c:pt idx="327">
                  <c:v>1152</c:v>
                </c:pt>
                <c:pt idx="328">
                  <c:v>1194</c:v>
                </c:pt>
                <c:pt idx="329">
                  <c:v>1213</c:v>
                </c:pt>
                <c:pt idx="330">
                  <c:v>1223</c:v>
                </c:pt>
                <c:pt idx="331">
                  <c:v>1219</c:v>
                </c:pt>
                <c:pt idx="332">
                  <c:v>1213</c:v>
                </c:pt>
                <c:pt idx="333">
                  <c:v>1181</c:v>
                </c:pt>
                <c:pt idx="334">
                  <c:v>1179</c:v>
                </c:pt>
                <c:pt idx="335">
                  <c:v>1199</c:v>
                </c:pt>
                <c:pt idx="336">
                  <c:v>1198</c:v>
                </c:pt>
                <c:pt idx="337">
                  <c:v>1222</c:v>
                </c:pt>
                <c:pt idx="338">
                  <c:v>1254</c:v>
                </c:pt>
                <c:pt idx="339">
                  <c:v>1270</c:v>
                </c:pt>
                <c:pt idx="340">
                  <c:v>1244</c:v>
                </c:pt>
                <c:pt idx="341">
                  <c:v>1227</c:v>
                </c:pt>
                <c:pt idx="342">
                  <c:v>1221</c:v>
                </c:pt>
                <c:pt idx="343">
                  <c:v>1128</c:v>
                </c:pt>
                <c:pt idx="344">
                  <c:v>1229</c:v>
                </c:pt>
                <c:pt idx="345">
                  <c:v>1252</c:v>
                </c:pt>
                <c:pt idx="346">
                  <c:v>1252</c:v>
                </c:pt>
                <c:pt idx="347">
                  <c:v>1224</c:v>
                </c:pt>
                <c:pt idx="348">
                  <c:v>1223</c:v>
                </c:pt>
                <c:pt idx="349">
                  <c:v>1250</c:v>
                </c:pt>
                <c:pt idx="350">
                  <c:v>1237</c:v>
                </c:pt>
                <c:pt idx="351">
                  <c:v>1242</c:v>
                </c:pt>
                <c:pt idx="352">
                  <c:v>1243</c:v>
                </c:pt>
                <c:pt idx="353">
                  <c:v>1254</c:v>
                </c:pt>
                <c:pt idx="354">
                  <c:v>1214</c:v>
                </c:pt>
                <c:pt idx="355">
                  <c:v>1186</c:v>
                </c:pt>
                <c:pt idx="356">
                  <c:v>1110</c:v>
                </c:pt>
                <c:pt idx="357">
                  <c:v>1191</c:v>
                </c:pt>
                <c:pt idx="358">
                  <c:v>1215</c:v>
                </c:pt>
                <c:pt idx="359">
                  <c:v>1202</c:v>
                </c:pt>
                <c:pt idx="360">
                  <c:v>1200</c:v>
                </c:pt>
                <c:pt idx="361">
                  <c:v>1201</c:v>
                </c:pt>
                <c:pt idx="362">
                  <c:v>1190</c:v>
                </c:pt>
                <c:pt idx="363">
                  <c:v>1212</c:v>
                </c:pt>
                <c:pt idx="364">
                  <c:v>1203</c:v>
                </c:pt>
                <c:pt idx="365">
                  <c:v>1213</c:v>
                </c:pt>
                <c:pt idx="366">
                  <c:v>1214</c:v>
                </c:pt>
                <c:pt idx="367">
                  <c:v>1229</c:v>
                </c:pt>
                <c:pt idx="368">
                  <c:v>1228</c:v>
                </c:pt>
                <c:pt idx="369">
                  <c:v>1217</c:v>
                </c:pt>
                <c:pt idx="370">
                  <c:v>1236</c:v>
                </c:pt>
                <c:pt idx="371">
                  <c:v>1226</c:v>
                </c:pt>
                <c:pt idx="372">
                  <c:v>1198</c:v>
                </c:pt>
                <c:pt idx="373">
                  <c:v>1187</c:v>
                </c:pt>
                <c:pt idx="374">
                  <c:v>1201</c:v>
                </c:pt>
                <c:pt idx="375">
                  <c:v>1188</c:v>
                </c:pt>
                <c:pt idx="376">
                  <c:v>1162</c:v>
                </c:pt>
                <c:pt idx="377">
                  <c:v>1176</c:v>
                </c:pt>
                <c:pt idx="378">
                  <c:v>1175</c:v>
                </c:pt>
                <c:pt idx="379">
                  <c:v>1164</c:v>
                </c:pt>
                <c:pt idx="380">
                  <c:v>1141</c:v>
                </c:pt>
                <c:pt idx="381">
                  <c:v>1162</c:v>
                </c:pt>
                <c:pt idx="382">
                  <c:v>1143</c:v>
                </c:pt>
                <c:pt idx="383">
                  <c:v>1131</c:v>
                </c:pt>
                <c:pt idx="384">
                  <c:v>1142</c:v>
                </c:pt>
                <c:pt idx="385">
                  <c:v>1136</c:v>
                </c:pt>
                <c:pt idx="386">
                  <c:v>1118</c:v>
                </c:pt>
                <c:pt idx="387">
                  <c:v>1123</c:v>
                </c:pt>
                <c:pt idx="388">
                  <c:v>1118</c:v>
                </c:pt>
                <c:pt idx="389">
                  <c:v>1054</c:v>
                </c:pt>
                <c:pt idx="390">
                  <c:v>1011</c:v>
                </c:pt>
                <c:pt idx="391">
                  <c:v>977</c:v>
                </c:pt>
                <c:pt idx="392">
                  <c:v>949</c:v>
                </c:pt>
                <c:pt idx="393">
                  <c:v>895</c:v>
                </c:pt>
                <c:pt idx="394">
                  <c:v>740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4-F038-4B81-A5B2-16440CA4F735}"/>
            </c:ext>
          </c:extLst>
        </c:ser>
        <c:ser>
          <c:idx val="33"/>
          <c:order val="21"/>
          <c:tx>
            <c:strRef>
              <c:f>'cat2'!$K$1</c:f>
              <c:strCache>
                <c:ptCount val="1"/>
                <c:pt idx="0">
                  <c:v>J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'cat2'!$K$2:$K$396</c:f>
              <c:numCache>
                <c:formatCode>General</c:formatCode>
                <c:ptCount val="395"/>
                <c:pt idx="0">
                  <c:v>3347</c:v>
                </c:pt>
                <c:pt idx="1">
                  <c:v>4009</c:v>
                </c:pt>
                <c:pt idx="2">
                  <c:v>4252</c:v>
                </c:pt>
                <c:pt idx="3">
                  <c:v>4476</c:v>
                </c:pt>
                <c:pt idx="4">
                  <c:v>4541</c:v>
                </c:pt>
                <c:pt idx="5">
                  <c:v>4615</c:v>
                </c:pt>
                <c:pt idx="6">
                  <c:v>4783</c:v>
                </c:pt>
                <c:pt idx="7">
                  <c:v>4859</c:v>
                </c:pt>
                <c:pt idx="8">
                  <c:v>4953</c:v>
                </c:pt>
                <c:pt idx="9">
                  <c:v>5045</c:v>
                </c:pt>
                <c:pt idx="10">
                  <c:v>5032</c:v>
                </c:pt>
                <c:pt idx="11">
                  <c:v>5044</c:v>
                </c:pt>
                <c:pt idx="12">
                  <c:v>5019</c:v>
                </c:pt>
                <c:pt idx="13">
                  <c:v>5147</c:v>
                </c:pt>
                <c:pt idx="14">
                  <c:v>5206</c:v>
                </c:pt>
                <c:pt idx="15">
                  <c:v>5228</c:v>
                </c:pt>
                <c:pt idx="16">
                  <c:v>5250</c:v>
                </c:pt>
                <c:pt idx="17">
                  <c:v>5257</c:v>
                </c:pt>
                <c:pt idx="18">
                  <c:v>5188</c:v>
                </c:pt>
                <c:pt idx="19">
                  <c:v>5175</c:v>
                </c:pt>
                <c:pt idx="20">
                  <c:v>5224</c:v>
                </c:pt>
                <c:pt idx="21">
                  <c:v>5209</c:v>
                </c:pt>
                <c:pt idx="22">
                  <c:v>5192</c:v>
                </c:pt>
                <c:pt idx="23">
                  <c:v>5145</c:v>
                </c:pt>
                <c:pt idx="24">
                  <c:v>5148</c:v>
                </c:pt>
                <c:pt idx="25">
                  <c:v>5129</c:v>
                </c:pt>
                <c:pt idx="26">
                  <c:v>5101</c:v>
                </c:pt>
                <c:pt idx="27">
                  <c:v>5143</c:v>
                </c:pt>
                <c:pt idx="28">
                  <c:v>5130</c:v>
                </c:pt>
                <c:pt idx="29">
                  <c:v>5170</c:v>
                </c:pt>
                <c:pt idx="30">
                  <c:v>5211</c:v>
                </c:pt>
                <c:pt idx="31">
                  <c:v>5217</c:v>
                </c:pt>
                <c:pt idx="32">
                  <c:v>5168</c:v>
                </c:pt>
                <c:pt idx="33">
                  <c:v>5150</c:v>
                </c:pt>
                <c:pt idx="34">
                  <c:v>5208</c:v>
                </c:pt>
                <c:pt idx="35">
                  <c:v>5238</c:v>
                </c:pt>
                <c:pt idx="36">
                  <c:v>5251</c:v>
                </c:pt>
                <c:pt idx="37">
                  <c:v>5289</c:v>
                </c:pt>
                <c:pt idx="38">
                  <c:v>5328</c:v>
                </c:pt>
                <c:pt idx="39">
                  <c:v>5248</c:v>
                </c:pt>
                <c:pt idx="40">
                  <c:v>5272</c:v>
                </c:pt>
                <c:pt idx="41">
                  <c:v>5395</c:v>
                </c:pt>
                <c:pt idx="42">
                  <c:v>5453</c:v>
                </c:pt>
                <c:pt idx="43">
                  <c:v>5489</c:v>
                </c:pt>
                <c:pt idx="44">
                  <c:v>5473</c:v>
                </c:pt>
                <c:pt idx="45">
                  <c:v>5440</c:v>
                </c:pt>
                <c:pt idx="46">
                  <c:v>5398</c:v>
                </c:pt>
                <c:pt idx="47">
                  <c:v>5392</c:v>
                </c:pt>
                <c:pt idx="48">
                  <c:v>5415</c:v>
                </c:pt>
                <c:pt idx="49">
                  <c:v>5457</c:v>
                </c:pt>
                <c:pt idx="50">
                  <c:v>5456</c:v>
                </c:pt>
                <c:pt idx="51">
                  <c:v>5454</c:v>
                </c:pt>
                <c:pt idx="52">
                  <c:v>5425</c:v>
                </c:pt>
                <c:pt idx="53">
                  <c:v>5375</c:v>
                </c:pt>
                <c:pt idx="54">
                  <c:v>5351</c:v>
                </c:pt>
                <c:pt idx="55">
                  <c:v>5338</c:v>
                </c:pt>
                <c:pt idx="56">
                  <c:v>5351</c:v>
                </c:pt>
                <c:pt idx="57">
                  <c:v>5361</c:v>
                </c:pt>
                <c:pt idx="58">
                  <c:v>5334</c:v>
                </c:pt>
                <c:pt idx="59">
                  <c:v>5304</c:v>
                </c:pt>
                <c:pt idx="60">
                  <c:v>5251</c:v>
                </c:pt>
                <c:pt idx="61">
                  <c:v>5229</c:v>
                </c:pt>
                <c:pt idx="62">
                  <c:v>5214</c:v>
                </c:pt>
                <c:pt idx="63">
                  <c:v>5270</c:v>
                </c:pt>
                <c:pt idx="64">
                  <c:v>5323</c:v>
                </c:pt>
                <c:pt idx="65">
                  <c:v>5357</c:v>
                </c:pt>
                <c:pt idx="66">
                  <c:v>5396</c:v>
                </c:pt>
                <c:pt idx="67">
                  <c:v>5334</c:v>
                </c:pt>
                <c:pt idx="68">
                  <c:v>5265</c:v>
                </c:pt>
                <c:pt idx="69">
                  <c:v>5326</c:v>
                </c:pt>
                <c:pt idx="70">
                  <c:v>5342</c:v>
                </c:pt>
                <c:pt idx="71">
                  <c:v>5347</c:v>
                </c:pt>
                <c:pt idx="72">
                  <c:v>5357</c:v>
                </c:pt>
                <c:pt idx="73">
                  <c:v>5380</c:v>
                </c:pt>
                <c:pt idx="74">
                  <c:v>5304</c:v>
                </c:pt>
                <c:pt idx="75">
                  <c:v>5290</c:v>
                </c:pt>
                <c:pt idx="76">
                  <c:v>5314</c:v>
                </c:pt>
                <c:pt idx="77">
                  <c:v>5357</c:v>
                </c:pt>
                <c:pt idx="78">
                  <c:v>5345</c:v>
                </c:pt>
                <c:pt idx="79">
                  <c:v>5371</c:v>
                </c:pt>
                <c:pt idx="80">
                  <c:v>5419</c:v>
                </c:pt>
                <c:pt idx="81">
                  <c:v>5409</c:v>
                </c:pt>
                <c:pt idx="82">
                  <c:v>5348</c:v>
                </c:pt>
                <c:pt idx="83">
                  <c:v>5429</c:v>
                </c:pt>
                <c:pt idx="84">
                  <c:v>5522</c:v>
                </c:pt>
                <c:pt idx="85">
                  <c:v>5527</c:v>
                </c:pt>
                <c:pt idx="86">
                  <c:v>5481</c:v>
                </c:pt>
                <c:pt idx="87">
                  <c:v>5446</c:v>
                </c:pt>
                <c:pt idx="88">
                  <c:v>5366</c:v>
                </c:pt>
                <c:pt idx="89">
                  <c:v>5343</c:v>
                </c:pt>
                <c:pt idx="90">
                  <c:v>5410</c:v>
                </c:pt>
                <c:pt idx="91">
                  <c:v>5427</c:v>
                </c:pt>
                <c:pt idx="92">
                  <c:v>5489</c:v>
                </c:pt>
                <c:pt idx="93">
                  <c:v>5525</c:v>
                </c:pt>
                <c:pt idx="94">
                  <c:v>5524</c:v>
                </c:pt>
                <c:pt idx="95">
                  <c:v>5377</c:v>
                </c:pt>
                <c:pt idx="96">
                  <c:v>5332</c:v>
                </c:pt>
                <c:pt idx="97">
                  <c:v>5418</c:v>
                </c:pt>
                <c:pt idx="98">
                  <c:v>5472</c:v>
                </c:pt>
                <c:pt idx="99">
                  <c:v>5572</c:v>
                </c:pt>
                <c:pt idx="100">
                  <c:v>5632</c:v>
                </c:pt>
                <c:pt idx="101">
                  <c:v>5608</c:v>
                </c:pt>
                <c:pt idx="102">
                  <c:v>5544</c:v>
                </c:pt>
                <c:pt idx="103">
                  <c:v>5518</c:v>
                </c:pt>
                <c:pt idx="104">
                  <c:v>5623</c:v>
                </c:pt>
                <c:pt idx="105">
                  <c:v>5606</c:v>
                </c:pt>
                <c:pt idx="106">
                  <c:v>5633</c:v>
                </c:pt>
                <c:pt idx="107">
                  <c:v>5629</c:v>
                </c:pt>
                <c:pt idx="108">
                  <c:v>5646</c:v>
                </c:pt>
                <c:pt idx="109">
                  <c:v>5604</c:v>
                </c:pt>
                <c:pt idx="110">
                  <c:v>5535</c:v>
                </c:pt>
                <c:pt idx="111">
                  <c:v>5601</c:v>
                </c:pt>
                <c:pt idx="112">
                  <c:v>5615</c:v>
                </c:pt>
                <c:pt idx="113">
                  <c:v>5606</c:v>
                </c:pt>
                <c:pt idx="114">
                  <c:v>5637</c:v>
                </c:pt>
                <c:pt idx="115">
                  <c:v>5664</c:v>
                </c:pt>
                <c:pt idx="116">
                  <c:v>5636</c:v>
                </c:pt>
                <c:pt idx="117">
                  <c:v>5626</c:v>
                </c:pt>
                <c:pt idx="118">
                  <c:v>5698</c:v>
                </c:pt>
                <c:pt idx="119">
                  <c:v>5676</c:v>
                </c:pt>
                <c:pt idx="120">
                  <c:v>5667</c:v>
                </c:pt>
                <c:pt idx="121">
                  <c:v>5707</c:v>
                </c:pt>
                <c:pt idx="122">
                  <c:v>5757</c:v>
                </c:pt>
                <c:pt idx="123">
                  <c:v>5705</c:v>
                </c:pt>
                <c:pt idx="124">
                  <c:v>5706</c:v>
                </c:pt>
                <c:pt idx="125">
                  <c:v>5749</c:v>
                </c:pt>
                <c:pt idx="126">
                  <c:v>5714</c:v>
                </c:pt>
                <c:pt idx="127">
                  <c:v>5707</c:v>
                </c:pt>
                <c:pt idx="128">
                  <c:v>5696</c:v>
                </c:pt>
                <c:pt idx="129">
                  <c:v>5679</c:v>
                </c:pt>
                <c:pt idx="130">
                  <c:v>5570</c:v>
                </c:pt>
                <c:pt idx="131">
                  <c:v>5537</c:v>
                </c:pt>
                <c:pt idx="132">
                  <c:v>5598</c:v>
                </c:pt>
                <c:pt idx="133">
                  <c:v>5661</c:v>
                </c:pt>
                <c:pt idx="134">
                  <c:v>5718</c:v>
                </c:pt>
                <c:pt idx="135">
                  <c:v>5729</c:v>
                </c:pt>
                <c:pt idx="136">
                  <c:v>5709</c:v>
                </c:pt>
                <c:pt idx="137">
                  <c:v>5610</c:v>
                </c:pt>
                <c:pt idx="138">
                  <c:v>5583</c:v>
                </c:pt>
                <c:pt idx="139">
                  <c:v>5633</c:v>
                </c:pt>
                <c:pt idx="140">
                  <c:v>5646</c:v>
                </c:pt>
                <c:pt idx="141">
                  <c:v>5693</c:v>
                </c:pt>
                <c:pt idx="142">
                  <c:v>5691</c:v>
                </c:pt>
                <c:pt idx="143">
                  <c:v>5707</c:v>
                </c:pt>
                <c:pt idx="144">
                  <c:v>5643</c:v>
                </c:pt>
                <c:pt idx="145">
                  <c:v>5582</c:v>
                </c:pt>
                <c:pt idx="146">
                  <c:v>5683</c:v>
                </c:pt>
                <c:pt idx="147">
                  <c:v>5731</c:v>
                </c:pt>
                <c:pt idx="148">
                  <c:v>5761</c:v>
                </c:pt>
                <c:pt idx="149">
                  <c:v>5796</c:v>
                </c:pt>
                <c:pt idx="150">
                  <c:v>5767</c:v>
                </c:pt>
                <c:pt idx="151">
                  <c:v>5701</c:v>
                </c:pt>
                <c:pt idx="152">
                  <c:v>5635</c:v>
                </c:pt>
                <c:pt idx="153">
                  <c:v>5746</c:v>
                </c:pt>
                <c:pt idx="154">
                  <c:v>5756</c:v>
                </c:pt>
                <c:pt idx="155">
                  <c:v>5811</c:v>
                </c:pt>
                <c:pt idx="156">
                  <c:v>5827</c:v>
                </c:pt>
                <c:pt idx="157">
                  <c:v>5839</c:v>
                </c:pt>
                <c:pt idx="158">
                  <c:v>5746</c:v>
                </c:pt>
                <c:pt idx="159">
                  <c:v>5714</c:v>
                </c:pt>
                <c:pt idx="160">
                  <c:v>5815</c:v>
                </c:pt>
                <c:pt idx="161">
                  <c:v>5812</c:v>
                </c:pt>
                <c:pt idx="162">
                  <c:v>5848</c:v>
                </c:pt>
                <c:pt idx="163">
                  <c:v>5875</c:v>
                </c:pt>
                <c:pt idx="164">
                  <c:v>5863</c:v>
                </c:pt>
                <c:pt idx="165">
                  <c:v>5461</c:v>
                </c:pt>
                <c:pt idx="166">
                  <c:v>5312</c:v>
                </c:pt>
                <c:pt idx="167">
                  <c:v>5266</c:v>
                </c:pt>
                <c:pt idx="168">
                  <c:v>5307</c:v>
                </c:pt>
                <c:pt idx="169">
                  <c:v>5337</c:v>
                </c:pt>
                <c:pt idx="170">
                  <c:v>5310</c:v>
                </c:pt>
                <c:pt idx="171">
                  <c:v>5288</c:v>
                </c:pt>
                <c:pt idx="172">
                  <c:v>5226</c:v>
                </c:pt>
                <c:pt idx="173">
                  <c:v>5181</c:v>
                </c:pt>
                <c:pt idx="174">
                  <c:v>5260</c:v>
                </c:pt>
                <c:pt idx="175">
                  <c:v>5301</c:v>
                </c:pt>
                <c:pt idx="176">
                  <c:v>5312</c:v>
                </c:pt>
                <c:pt idx="177">
                  <c:v>4869</c:v>
                </c:pt>
                <c:pt idx="178">
                  <c:v>4741</c:v>
                </c:pt>
                <c:pt idx="179">
                  <c:v>4649</c:v>
                </c:pt>
                <c:pt idx="180">
                  <c:v>4592</c:v>
                </c:pt>
                <c:pt idx="181">
                  <c:v>4602</c:v>
                </c:pt>
                <c:pt idx="182">
                  <c:v>4614</c:v>
                </c:pt>
                <c:pt idx="183">
                  <c:v>4595</c:v>
                </c:pt>
                <c:pt idx="184">
                  <c:v>4609</c:v>
                </c:pt>
                <c:pt idx="185">
                  <c:v>4579</c:v>
                </c:pt>
                <c:pt idx="186">
                  <c:v>4503</c:v>
                </c:pt>
                <c:pt idx="187">
                  <c:v>4496</c:v>
                </c:pt>
                <c:pt idx="188">
                  <c:v>4567</c:v>
                </c:pt>
                <c:pt idx="189">
                  <c:v>5475</c:v>
                </c:pt>
                <c:pt idx="190">
                  <c:v>5671</c:v>
                </c:pt>
                <c:pt idx="191">
                  <c:v>5733</c:v>
                </c:pt>
                <c:pt idx="192">
                  <c:v>5838</c:v>
                </c:pt>
                <c:pt idx="193">
                  <c:v>5767</c:v>
                </c:pt>
                <c:pt idx="194">
                  <c:v>5748</c:v>
                </c:pt>
                <c:pt idx="195">
                  <c:v>5854</c:v>
                </c:pt>
                <c:pt idx="196">
                  <c:v>5869</c:v>
                </c:pt>
                <c:pt idx="197">
                  <c:v>5909</c:v>
                </c:pt>
                <c:pt idx="198">
                  <c:v>5914</c:v>
                </c:pt>
                <c:pt idx="199">
                  <c:v>5920</c:v>
                </c:pt>
                <c:pt idx="200">
                  <c:v>5809</c:v>
                </c:pt>
                <c:pt idx="201">
                  <c:v>5772</c:v>
                </c:pt>
                <c:pt idx="202">
                  <c:v>5852</c:v>
                </c:pt>
                <c:pt idx="203">
                  <c:v>5870</c:v>
                </c:pt>
                <c:pt idx="204">
                  <c:v>5897</c:v>
                </c:pt>
                <c:pt idx="205">
                  <c:v>5910</c:v>
                </c:pt>
                <c:pt idx="206">
                  <c:v>5924</c:v>
                </c:pt>
                <c:pt idx="207">
                  <c:v>5859</c:v>
                </c:pt>
                <c:pt idx="208">
                  <c:v>5832</c:v>
                </c:pt>
                <c:pt idx="209">
                  <c:v>5855</c:v>
                </c:pt>
                <c:pt idx="210">
                  <c:v>5924</c:v>
                </c:pt>
                <c:pt idx="211">
                  <c:v>5875</c:v>
                </c:pt>
                <c:pt idx="212">
                  <c:v>5906</c:v>
                </c:pt>
                <c:pt idx="213">
                  <c:v>5872</c:v>
                </c:pt>
                <c:pt idx="214">
                  <c:v>5790</c:v>
                </c:pt>
                <c:pt idx="215">
                  <c:v>5756</c:v>
                </c:pt>
                <c:pt idx="216">
                  <c:v>5841</c:v>
                </c:pt>
                <c:pt idx="217">
                  <c:v>5909</c:v>
                </c:pt>
                <c:pt idx="218">
                  <c:v>5890</c:v>
                </c:pt>
                <c:pt idx="219">
                  <c:v>5834</c:v>
                </c:pt>
                <c:pt idx="220">
                  <c:v>5837</c:v>
                </c:pt>
                <c:pt idx="221">
                  <c:v>5728</c:v>
                </c:pt>
                <c:pt idx="222">
                  <c:v>5650</c:v>
                </c:pt>
                <c:pt idx="223">
                  <c:v>5745</c:v>
                </c:pt>
                <c:pt idx="224">
                  <c:v>5291</c:v>
                </c:pt>
                <c:pt idx="225">
                  <c:v>5185</c:v>
                </c:pt>
                <c:pt idx="226">
                  <c:v>5143</c:v>
                </c:pt>
                <c:pt idx="227">
                  <c:v>5131</c:v>
                </c:pt>
                <c:pt idx="228">
                  <c:v>5071</c:v>
                </c:pt>
                <c:pt idx="229">
                  <c:v>5047</c:v>
                </c:pt>
                <c:pt idx="230">
                  <c:v>5121</c:v>
                </c:pt>
                <c:pt idx="231">
                  <c:v>5581</c:v>
                </c:pt>
                <c:pt idx="232">
                  <c:v>5723</c:v>
                </c:pt>
                <c:pt idx="233">
                  <c:v>5780</c:v>
                </c:pt>
                <c:pt idx="234">
                  <c:v>5823</c:v>
                </c:pt>
                <c:pt idx="235">
                  <c:v>5792</c:v>
                </c:pt>
                <c:pt idx="236">
                  <c:v>5764</c:v>
                </c:pt>
                <c:pt idx="237">
                  <c:v>5863</c:v>
                </c:pt>
                <c:pt idx="238">
                  <c:v>5942</c:v>
                </c:pt>
                <c:pt idx="239">
                  <c:v>5979</c:v>
                </c:pt>
                <c:pt idx="240">
                  <c:v>5975</c:v>
                </c:pt>
                <c:pt idx="241">
                  <c:v>5928</c:v>
                </c:pt>
                <c:pt idx="242">
                  <c:v>5805</c:v>
                </c:pt>
                <c:pt idx="243">
                  <c:v>5735</c:v>
                </c:pt>
                <c:pt idx="244">
                  <c:v>5723</c:v>
                </c:pt>
                <c:pt idx="245">
                  <c:v>5274</c:v>
                </c:pt>
                <c:pt idx="246">
                  <c:v>5167</c:v>
                </c:pt>
                <c:pt idx="247">
                  <c:v>5160</c:v>
                </c:pt>
                <c:pt idx="248">
                  <c:v>5169</c:v>
                </c:pt>
                <c:pt idx="249">
                  <c:v>5092</c:v>
                </c:pt>
                <c:pt idx="250">
                  <c:v>5043</c:v>
                </c:pt>
                <c:pt idx="251">
                  <c:v>5106</c:v>
                </c:pt>
                <c:pt idx="252">
                  <c:v>5139</c:v>
                </c:pt>
                <c:pt idx="253">
                  <c:v>5136</c:v>
                </c:pt>
                <c:pt idx="254">
                  <c:v>5169</c:v>
                </c:pt>
                <c:pt idx="255">
                  <c:v>5168</c:v>
                </c:pt>
                <c:pt idx="256">
                  <c:v>5145</c:v>
                </c:pt>
                <c:pt idx="257">
                  <c:v>5140</c:v>
                </c:pt>
                <c:pt idx="258">
                  <c:v>5197</c:v>
                </c:pt>
                <c:pt idx="259">
                  <c:v>5236</c:v>
                </c:pt>
                <c:pt idx="260">
                  <c:v>5292</c:v>
                </c:pt>
                <c:pt idx="261">
                  <c:v>5727</c:v>
                </c:pt>
                <c:pt idx="262">
                  <c:v>5829</c:v>
                </c:pt>
                <c:pt idx="263">
                  <c:v>5762</c:v>
                </c:pt>
                <c:pt idx="264">
                  <c:v>5754</c:v>
                </c:pt>
                <c:pt idx="265">
                  <c:v>5838</c:v>
                </c:pt>
                <c:pt idx="266">
                  <c:v>5910</c:v>
                </c:pt>
                <c:pt idx="267">
                  <c:v>6028</c:v>
                </c:pt>
                <c:pt idx="268">
                  <c:v>6062</c:v>
                </c:pt>
                <c:pt idx="269">
                  <c:v>6096</c:v>
                </c:pt>
                <c:pt idx="270">
                  <c:v>6037</c:v>
                </c:pt>
                <c:pt idx="271">
                  <c:v>6005</c:v>
                </c:pt>
                <c:pt idx="272">
                  <c:v>6126</c:v>
                </c:pt>
                <c:pt idx="273">
                  <c:v>6181</c:v>
                </c:pt>
                <c:pt idx="274">
                  <c:v>6158</c:v>
                </c:pt>
                <c:pt idx="275">
                  <c:v>6131</c:v>
                </c:pt>
                <c:pt idx="276">
                  <c:v>6144</c:v>
                </c:pt>
                <c:pt idx="277">
                  <c:v>6051</c:v>
                </c:pt>
                <c:pt idx="278">
                  <c:v>5982</c:v>
                </c:pt>
                <c:pt idx="279">
                  <c:v>6028</c:v>
                </c:pt>
                <c:pt idx="280">
                  <c:v>6041</c:v>
                </c:pt>
                <c:pt idx="281">
                  <c:v>6023</c:v>
                </c:pt>
                <c:pt idx="282">
                  <c:v>6067</c:v>
                </c:pt>
                <c:pt idx="283">
                  <c:v>6125</c:v>
                </c:pt>
                <c:pt idx="284">
                  <c:v>6093</c:v>
                </c:pt>
                <c:pt idx="285">
                  <c:v>6044</c:v>
                </c:pt>
                <c:pt idx="286">
                  <c:v>6160</c:v>
                </c:pt>
                <c:pt idx="287">
                  <c:v>6236</c:v>
                </c:pt>
                <c:pt idx="288">
                  <c:v>6289</c:v>
                </c:pt>
                <c:pt idx="289">
                  <c:v>6355</c:v>
                </c:pt>
                <c:pt idx="290">
                  <c:v>6394</c:v>
                </c:pt>
                <c:pt idx="291">
                  <c:v>6332</c:v>
                </c:pt>
                <c:pt idx="292">
                  <c:v>6308</c:v>
                </c:pt>
                <c:pt idx="293">
                  <c:v>6462</c:v>
                </c:pt>
                <c:pt idx="294">
                  <c:v>6534</c:v>
                </c:pt>
                <c:pt idx="295">
                  <c:v>6566</c:v>
                </c:pt>
                <c:pt idx="296">
                  <c:v>6555</c:v>
                </c:pt>
                <c:pt idx="297">
                  <c:v>6578</c:v>
                </c:pt>
                <c:pt idx="298">
                  <c:v>6438</c:v>
                </c:pt>
                <c:pt idx="299">
                  <c:v>6375</c:v>
                </c:pt>
                <c:pt idx="300">
                  <c:v>6399</c:v>
                </c:pt>
                <c:pt idx="301">
                  <c:v>6399</c:v>
                </c:pt>
                <c:pt idx="302">
                  <c:v>6349</c:v>
                </c:pt>
                <c:pt idx="303">
                  <c:v>6262</c:v>
                </c:pt>
                <c:pt idx="304">
                  <c:v>6135</c:v>
                </c:pt>
                <c:pt idx="305">
                  <c:v>5849</c:v>
                </c:pt>
                <c:pt idx="306">
                  <c:v>5684</c:v>
                </c:pt>
                <c:pt idx="307">
                  <c:v>5649</c:v>
                </c:pt>
                <c:pt idx="308">
                  <c:v>5673</c:v>
                </c:pt>
                <c:pt idx="309">
                  <c:v>5664</c:v>
                </c:pt>
                <c:pt idx="310">
                  <c:v>5701</c:v>
                </c:pt>
                <c:pt idx="311">
                  <c:v>5348</c:v>
                </c:pt>
                <c:pt idx="312">
                  <c:v>5205</c:v>
                </c:pt>
                <c:pt idx="313">
                  <c:v>5140</c:v>
                </c:pt>
                <c:pt idx="314">
                  <c:v>5206</c:v>
                </c:pt>
                <c:pt idx="315">
                  <c:v>5219</c:v>
                </c:pt>
                <c:pt idx="316">
                  <c:v>5263</c:v>
                </c:pt>
                <c:pt idx="317">
                  <c:v>5247</c:v>
                </c:pt>
                <c:pt idx="318">
                  <c:v>5261</c:v>
                </c:pt>
                <c:pt idx="319">
                  <c:v>5181</c:v>
                </c:pt>
                <c:pt idx="320">
                  <c:v>5099</c:v>
                </c:pt>
                <c:pt idx="321">
                  <c:v>5174</c:v>
                </c:pt>
                <c:pt idx="322">
                  <c:v>5149</c:v>
                </c:pt>
                <c:pt idx="323">
                  <c:v>5161</c:v>
                </c:pt>
                <c:pt idx="324">
                  <c:v>5146</c:v>
                </c:pt>
                <c:pt idx="325">
                  <c:v>5522</c:v>
                </c:pt>
                <c:pt idx="326">
                  <c:v>5565</c:v>
                </c:pt>
                <c:pt idx="327">
                  <c:v>5562</c:v>
                </c:pt>
                <c:pt idx="328">
                  <c:v>5695</c:v>
                </c:pt>
                <c:pt idx="329">
                  <c:v>5807</c:v>
                </c:pt>
                <c:pt idx="330">
                  <c:v>5857</c:v>
                </c:pt>
                <c:pt idx="331">
                  <c:v>5927</c:v>
                </c:pt>
                <c:pt idx="332">
                  <c:v>5899</c:v>
                </c:pt>
                <c:pt idx="333">
                  <c:v>5783</c:v>
                </c:pt>
                <c:pt idx="334">
                  <c:v>5760</c:v>
                </c:pt>
                <c:pt idx="335">
                  <c:v>5867</c:v>
                </c:pt>
                <c:pt idx="336">
                  <c:v>5886</c:v>
                </c:pt>
                <c:pt idx="337">
                  <c:v>5910</c:v>
                </c:pt>
                <c:pt idx="338">
                  <c:v>5961</c:v>
                </c:pt>
                <c:pt idx="339">
                  <c:v>5950</c:v>
                </c:pt>
                <c:pt idx="340">
                  <c:v>5835</c:v>
                </c:pt>
                <c:pt idx="341">
                  <c:v>5793</c:v>
                </c:pt>
                <c:pt idx="342">
                  <c:v>5807</c:v>
                </c:pt>
                <c:pt idx="343">
                  <c:v>5411</c:v>
                </c:pt>
                <c:pt idx="344">
                  <c:v>5806</c:v>
                </c:pt>
                <c:pt idx="345">
                  <c:v>5883</c:v>
                </c:pt>
                <c:pt idx="346">
                  <c:v>5945</c:v>
                </c:pt>
                <c:pt idx="347">
                  <c:v>5860</c:v>
                </c:pt>
                <c:pt idx="348">
                  <c:v>5820</c:v>
                </c:pt>
                <c:pt idx="349">
                  <c:v>5950</c:v>
                </c:pt>
                <c:pt idx="350">
                  <c:v>5968</c:v>
                </c:pt>
                <c:pt idx="351">
                  <c:v>6003</c:v>
                </c:pt>
                <c:pt idx="352">
                  <c:v>6050</c:v>
                </c:pt>
                <c:pt idx="353">
                  <c:v>6055</c:v>
                </c:pt>
                <c:pt idx="354">
                  <c:v>5921</c:v>
                </c:pt>
                <c:pt idx="355">
                  <c:v>5848</c:v>
                </c:pt>
                <c:pt idx="356">
                  <c:v>5425</c:v>
                </c:pt>
                <c:pt idx="357">
                  <c:v>5785</c:v>
                </c:pt>
                <c:pt idx="358">
                  <c:v>5837</c:v>
                </c:pt>
                <c:pt idx="359">
                  <c:v>5789</c:v>
                </c:pt>
                <c:pt idx="360">
                  <c:v>5820</c:v>
                </c:pt>
                <c:pt idx="361">
                  <c:v>5715</c:v>
                </c:pt>
                <c:pt idx="362">
                  <c:v>5647</c:v>
                </c:pt>
                <c:pt idx="363">
                  <c:v>5729</c:v>
                </c:pt>
                <c:pt idx="364">
                  <c:v>5764</c:v>
                </c:pt>
                <c:pt idx="365">
                  <c:v>5855</c:v>
                </c:pt>
                <c:pt idx="366">
                  <c:v>5861</c:v>
                </c:pt>
                <c:pt idx="367">
                  <c:v>5939</c:v>
                </c:pt>
                <c:pt idx="368">
                  <c:v>5875</c:v>
                </c:pt>
                <c:pt idx="369">
                  <c:v>5821</c:v>
                </c:pt>
                <c:pt idx="370">
                  <c:v>5874</c:v>
                </c:pt>
                <c:pt idx="371">
                  <c:v>5827</c:v>
                </c:pt>
                <c:pt idx="372">
                  <c:v>5742</c:v>
                </c:pt>
                <c:pt idx="373">
                  <c:v>5680</c:v>
                </c:pt>
                <c:pt idx="374">
                  <c:v>5622</c:v>
                </c:pt>
                <c:pt idx="375">
                  <c:v>5550</c:v>
                </c:pt>
                <c:pt idx="376">
                  <c:v>5464</c:v>
                </c:pt>
                <c:pt idx="377">
                  <c:v>5566</c:v>
                </c:pt>
                <c:pt idx="378">
                  <c:v>5602</c:v>
                </c:pt>
                <c:pt idx="379">
                  <c:v>5606</c:v>
                </c:pt>
                <c:pt idx="380">
                  <c:v>5550</c:v>
                </c:pt>
                <c:pt idx="381">
                  <c:v>5671</c:v>
                </c:pt>
                <c:pt idx="382">
                  <c:v>5587</c:v>
                </c:pt>
                <c:pt idx="383">
                  <c:v>5528</c:v>
                </c:pt>
                <c:pt idx="384">
                  <c:v>5582</c:v>
                </c:pt>
                <c:pt idx="385">
                  <c:v>5554</c:v>
                </c:pt>
                <c:pt idx="386">
                  <c:v>5460</c:v>
                </c:pt>
                <c:pt idx="387">
                  <c:v>5337</c:v>
                </c:pt>
                <c:pt idx="388">
                  <c:v>5259</c:v>
                </c:pt>
                <c:pt idx="389">
                  <c:v>5111</c:v>
                </c:pt>
                <c:pt idx="390">
                  <c:v>4960</c:v>
                </c:pt>
                <c:pt idx="391">
                  <c:v>4884</c:v>
                </c:pt>
                <c:pt idx="392">
                  <c:v>4662</c:v>
                </c:pt>
                <c:pt idx="393">
                  <c:v>4293</c:v>
                </c:pt>
                <c:pt idx="394">
                  <c:v>3525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5-F038-4B81-A5B2-16440CA4F735}"/>
            </c:ext>
          </c:extLst>
        </c:ser>
        <c:ser>
          <c:idx val="34"/>
          <c:order val="22"/>
          <c:tx>
            <c:strRef>
              <c:f>'cat2'!$L$1</c:f>
              <c:strCache>
                <c:ptCount val="1"/>
                <c:pt idx="0">
                  <c:v>K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'cat2'!$L$2:$L$396</c:f>
              <c:numCache>
                <c:formatCode>General</c:formatCode>
                <c:ptCount val="395"/>
                <c:pt idx="0">
                  <c:v>1283</c:v>
                </c:pt>
                <c:pt idx="1">
                  <c:v>1459</c:v>
                </c:pt>
                <c:pt idx="2">
                  <c:v>1604</c:v>
                </c:pt>
                <c:pt idx="3">
                  <c:v>1692</c:v>
                </c:pt>
                <c:pt idx="4">
                  <c:v>1790</c:v>
                </c:pt>
                <c:pt idx="5">
                  <c:v>1801</c:v>
                </c:pt>
                <c:pt idx="6">
                  <c:v>1920</c:v>
                </c:pt>
                <c:pt idx="7">
                  <c:v>1951</c:v>
                </c:pt>
                <c:pt idx="8">
                  <c:v>2000</c:v>
                </c:pt>
                <c:pt idx="9">
                  <c:v>2051</c:v>
                </c:pt>
                <c:pt idx="10">
                  <c:v>2046</c:v>
                </c:pt>
                <c:pt idx="11">
                  <c:v>2067</c:v>
                </c:pt>
                <c:pt idx="12">
                  <c:v>2066</c:v>
                </c:pt>
                <c:pt idx="13">
                  <c:v>2122</c:v>
                </c:pt>
                <c:pt idx="14">
                  <c:v>2141</c:v>
                </c:pt>
                <c:pt idx="15">
                  <c:v>2139</c:v>
                </c:pt>
                <c:pt idx="16">
                  <c:v>2163</c:v>
                </c:pt>
                <c:pt idx="17">
                  <c:v>2137</c:v>
                </c:pt>
                <c:pt idx="18">
                  <c:v>2102</c:v>
                </c:pt>
                <c:pt idx="19">
                  <c:v>2118</c:v>
                </c:pt>
                <c:pt idx="20">
                  <c:v>2146</c:v>
                </c:pt>
                <c:pt idx="21">
                  <c:v>2110</c:v>
                </c:pt>
                <c:pt idx="22">
                  <c:v>2091</c:v>
                </c:pt>
                <c:pt idx="23">
                  <c:v>2057</c:v>
                </c:pt>
                <c:pt idx="24">
                  <c:v>2047</c:v>
                </c:pt>
                <c:pt idx="25">
                  <c:v>2062</c:v>
                </c:pt>
                <c:pt idx="26">
                  <c:v>2059</c:v>
                </c:pt>
                <c:pt idx="27">
                  <c:v>2070</c:v>
                </c:pt>
                <c:pt idx="28">
                  <c:v>2099</c:v>
                </c:pt>
                <c:pt idx="29">
                  <c:v>2119</c:v>
                </c:pt>
                <c:pt idx="30">
                  <c:v>2148</c:v>
                </c:pt>
                <c:pt idx="31">
                  <c:v>2153</c:v>
                </c:pt>
                <c:pt idx="32">
                  <c:v>2135</c:v>
                </c:pt>
                <c:pt idx="33">
                  <c:v>2121</c:v>
                </c:pt>
                <c:pt idx="34">
                  <c:v>2125</c:v>
                </c:pt>
                <c:pt idx="35">
                  <c:v>2124</c:v>
                </c:pt>
                <c:pt idx="36">
                  <c:v>2159</c:v>
                </c:pt>
                <c:pt idx="37">
                  <c:v>2137</c:v>
                </c:pt>
                <c:pt idx="38">
                  <c:v>2144</c:v>
                </c:pt>
                <c:pt idx="39">
                  <c:v>2129</c:v>
                </c:pt>
                <c:pt idx="40">
                  <c:v>2135</c:v>
                </c:pt>
                <c:pt idx="41">
                  <c:v>2132</c:v>
                </c:pt>
                <c:pt idx="42">
                  <c:v>2133</c:v>
                </c:pt>
                <c:pt idx="43">
                  <c:v>2149</c:v>
                </c:pt>
                <c:pt idx="44">
                  <c:v>2168</c:v>
                </c:pt>
                <c:pt idx="45">
                  <c:v>2196</c:v>
                </c:pt>
                <c:pt idx="46">
                  <c:v>2189</c:v>
                </c:pt>
                <c:pt idx="47">
                  <c:v>2177</c:v>
                </c:pt>
                <c:pt idx="48">
                  <c:v>2212</c:v>
                </c:pt>
                <c:pt idx="49">
                  <c:v>2226</c:v>
                </c:pt>
                <c:pt idx="50">
                  <c:v>2224</c:v>
                </c:pt>
                <c:pt idx="51">
                  <c:v>2272</c:v>
                </c:pt>
                <c:pt idx="52">
                  <c:v>2220</c:v>
                </c:pt>
                <c:pt idx="53">
                  <c:v>2203</c:v>
                </c:pt>
                <c:pt idx="54">
                  <c:v>2170</c:v>
                </c:pt>
                <c:pt idx="55">
                  <c:v>2199</c:v>
                </c:pt>
                <c:pt idx="56">
                  <c:v>2233</c:v>
                </c:pt>
                <c:pt idx="57">
                  <c:v>2277</c:v>
                </c:pt>
                <c:pt idx="58">
                  <c:v>2240</c:v>
                </c:pt>
                <c:pt idx="59">
                  <c:v>2220</c:v>
                </c:pt>
                <c:pt idx="60">
                  <c:v>2169</c:v>
                </c:pt>
                <c:pt idx="61">
                  <c:v>2171</c:v>
                </c:pt>
                <c:pt idx="62">
                  <c:v>2199</c:v>
                </c:pt>
                <c:pt idx="63">
                  <c:v>2231</c:v>
                </c:pt>
                <c:pt idx="64">
                  <c:v>2255</c:v>
                </c:pt>
                <c:pt idx="65">
                  <c:v>2283</c:v>
                </c:pt>
                <c:pt idx="66">
                  <c:v>2297</c:v>
                </c:pt>
                <c:pt idx="67">
                  <c:v>2282</c:v>
                </c:pt>
                <c:pt idx="68">
                  <c:v>2268</c:v>
                </c:pt>
                <c:pt idx="69">
                  <c:v>2300</c:v>
                </c:pt>
                <c:pt idx="70">
                  <c:v>2263</c:v>
                </c:pt>
                <c:pt idx="71">
                  <c:v>2272</c:v>
                </c:pt>
                <c:pt idx="72">
                  <c:v>2309</c:v>
                </c:pt>
                <c:pt idx="73">
                  <c:v>2366</c:v>
                </c:pt>
                <c:pt idx="74">
                  <c:v>2284</c:v>
                </c:pt>
                <c:pt idx="75">
                  <c:v>2255</c:v>
                </c:pt>
                <c:pt idx="76">
                  <c:v>2285</c:v>
                </c:pt>
                <c:pt idx="77">
                  <c:v>2297</c:v>
                </c:pt>
                <c:pt idx="78">
                  <c:v>2342</c:v>
                </c:pt>
                <c:pt idx="79">
                  <c:v>2342</c:v>
                </c:pt>
                <c:pt idx="80">
                  <c:v>2389</c:v>
                </c:pt>
                <c:pt idx="81">
                  <c:v>2372</c:v>
                </c:pt>
                <c:pt idx="82">
                  <c:v>2307</c:v>
                </c:pt>
                <c:pt idx="83">
                  <c:v>2319</c:v>
                </c:pt>
                <c:pt idx="84">
                  <c:v>2329</c:v>
                </c:pt>
                <c:pt idx="85">
                  <c:v>2318</c:v>
                </c:pt>
                <c:pt idx="86">
                  <c:v>2277</c:v>
                </c:pt>
                <c:pt idx="87">
                  <c:v>2297</c:v>
                </c:pt>
                <c:pt idx="88">
                  <c:v>2276</c:v>
                </c:pt>
                <c:pt idx="89">
                  <c:v>2223</c:v>
                </c:pt>
                <c:pt idx="90">
                  <c:v>2235</c:v>
                </c:pt>
                <c:pt idx="91">
                  <c:v>2241</c:v>
                </c:pt>
                <c:pt idx="92">
                  <c:v>2267</c:v>
                </c:pt>
                <c:pt idx="93">
                  <c:v>2270</c:v>
                </c:pt>
                <c:pt idx="94">
                  <c:v>2267</c:v>
                </c:pt>
                <c:pt idx="95">
                  <c:v>2241</c:v>
                </c:pt>
                <c:pt idx="96">
                  <c:v>2230</c:v>
                </c:pt>
                <c:pt idx="97">
                  <c:v>2259</c:v>
                </c:pt>
                <c:pt idx="98">
                  <c:v>2297</c:v>
                </c:pt>
                <c:pt idx="99">
                  <c:v>2295</c:v>
                </c:pt>
                <c:pt idx="100">
                  <c:v>2266</c:v>
                </c:pt>
                <c:pt idx="101">
                  <c:v>2240</c:v>
                </c:pt>
                <c:pt idx="102">
                  <c:v>2206</c:v>
                </c:pt>
                <c:pt idx="103">
                  <c:v>2201</c:v>
                </c:pt>
                <c:pt idx="104">
                  <c:v>2218</c:v>
                </c:pt>
                <c:pt idx="105">
                  <c:v>2229</c:v>
                </c:pt>
                <c:pt idx="106">
                  <c:v>2216</c:v>
                </c:pt>
                <c:pt idx="107">
                  <c:v>2214</c:v>
                </c:pt>
                <c:pt idx="108">
                  <c:v>2234</c:v>
                </c:pt>
                <c:pt idx="109">
                  <c:v>2211</c:v>
                </c:pt>
                <c:pt idx="110">
                  <c:v>2194</c:v>
                </c:pt>
                <c:pt idx="111">
                  <c:v>2227</c:v>
                </c:pt>
                <c:pt idx="112">
                  <c:v>2229</c:v>
                </c:pt>
                <c:pt idx="113">
                  <c:v>2223</c:v>
                </c:pt>
                <c:pt idx="114">
                  <c:v>2197</c:v>
                </c:pt>
                <c:pt idx="115">
                  <c:v>2207</c:v>
                </c:pt>
                <c:pt idx="116">
                  <c:v>2172</c:v>
                </c:pt>
                <c:pt idx="117">
                  <c:v>2176</c:v>
                </c:pt>
                <c:pt idx="118">
                  <c:v>2229</c:v>
                </c:pt>
                <c:pt idx="119">
                  <c:v>2253</c:v>
                </c:pt>
                <c:pt idx="120">
                  <c:v>2256</c:v>
                </c:pt>
                <c:pt idx="121">
                  <c:v>2268</c:v>
                </c:pt>
                <c:pt idx="122">
                  <c:v>2257</c:v>
                </c:pt>
                <c:pt idx="123">
                  <c:v>2266</c:v>
                </c:pt>
                <c:pt idx="124">
                  <c:v>2270</c:v>
                </c:pt>
                <c:pt idx="125">
                  <c:v>2308</c:v>
                </c:pt>
                <c:pt idx="126">
                  <c:v>2319</c:v>
                </c:pt>
                <c:pt idx="127">
                  <c:v>2312</c:v>
                </c:pt>
                <c:pt idx="128">
                  <c:v>2315</c:v>
                </c:pt>
                <c:pt idx="129">
                  <c:v>2338</c:v>
                </c:pt>
                <c:pt idx="130">
                  <c:v>2309</c:v>
                </c:pt>
                <c:pt idx="131">
                  <c:v>2287</c:v>
                </c:pt>
                <c:pt idx="132">
                  <c:v>2350</c:v>
                </c:pt>
                <c:pt idx="133">
                  <c:v>2341</c:v>
                </c:pt>
                <c:pt idx="134">
                  <c:v>2360</c:v>
                </c:pt>
                <c:pt idx="135">
                  <c:v>2341</c:v>
                </c:pt>
                <c:pt idx="136">
                  <c:v>2347</c:v>
                </c:pt>
                <c:pt idx="137">
                  <c:v>2325</c:v>
                </c:pt>
                <c:pt idx="138">
                  <c:v>2315</c:v>
                </c:pt>
                <c:pt idx="139">
                  <c:v>2352</c:v>
                </c:pt>
                <c:pt idx="140">
                  <c:v>2356</c:v>
                </c:pt>
                <c:pt idx="141">
                  <c:v>2380</c:v>
                </c:pt>
                <c:pt idx="142">
                  <c:v>2373</c:v>
                </c:pt>
                <c:pt idx="143">
                  <c:v>2357</c:v>
                </c:pt>
                <c:pt idx="144">
                  <c:v>2327</c:v>
                </c:pt>
                <c:pt idx="145">
                  <c:v>2315</c:v>
                </c:pt>
                <c:pt idx="146">
                  <c:v>2322</c:v>
                </c:pt>
                <c:pt idx="147">
                  <c:v>2328</c:v>
                </c:pt>
                <c:pt idx="148">
                  <c:v>2317</c:v>
                </c:pt>
                <c:pt idx="149">
                  <c:v>2350</c:v>
                </c:pt>
                <c:pt idx="150">
                  <c:v>2343</c:v>
                </c:pt>
                <c:pt idx="151">
                  <c:v>2337</c:v>
                </c:pt>
                <c:pt idx="152">
                  <c:v>2324</c:v>
                </c:pt>
                <c:pt idx="153">
                  <c:v>2353</c:v>
                </c:pt>
                <c:pt idx="154">
                  <c:v>2356</c:v>
                </c:pt>
                <c:pt idx="155">
                  <c:v>2369</c:v>
                </c:pt>
                <c:pt idx="156">
                  <c:v>2418</c:v>
                </c:pt>
                <c:pt idx="157">
                  <c:v>2424</c:v>
                </c:pt>
                <c:pt idx="158">
                  <c:v>2406</c:v>
                </c:pt>
                <c:pt idx="159">
                  <c:v>2403</c:v>
                </c:pt>
                <c:pt idx="160">
                  <c:v>2417</c:v>
                </c:pt>
                <c:pt idx="161">
                  <c:v>2430</c:v>
                </c:pt>
                <c:pt idx="162">
                  <c:v>2411</c:v>
                </c:pt>
                <c:pt idx="163">
                  <c:v>2410</c:v>
                </c:pt>
                <c:pt idx="164">
                  <c:v>2381</c:v>
                </c:pt>
                <c:pt idx="165">
                  <c:v>2203</c:v>
                </c:pt>
                <c:pt idx="166">
                  <c:v>2143</c:v>
                </c:pt>
                <c:pt idx="167">
                  <c:v>2150</c:v>
                </c:pt>
                <c:pt idx="168">
                  <c:v>2163</c:v>
                </c:pt>
                <c:pt idx="169">
                  <c:v>2143</c:v>
                </c:pt>
                <c:pt idx="170">
                  <c:v>2141</c:v>
                </c:pt>
                <c:pt idx="171">
                  <c:v>2164</c:v>
                </c:pt>
                <c:pt idx="172">
                  <c:v>2138</c:v>
                </c:pt>
                <c:pt idx="173">
                  <c:v>2131</c:v>
                </c:pt>
                <c:pt idx="174">
                  <c:v>2160</c:v>
                </c:pt>
                <c:pt idx="175">
                  <c:v>2147</c:v>
                </c:pt>
                <c:pt idx="176">
                  <c:v>2152</c:v>
                </c:pt>
                <c:pt idx="177">
                  <c:v>1948</c:v>
                </c:pt>
                <c:pt idx="178">
                  <c:v>1901</c:v>
                </c:pt>
                <c:pt idx="179">
                  <c:v>1884</c:v>
                </c:pt>
                <c:pt idx="180">
                  <c:v>1856</c:v>
                </c:pt>
                <c:pt idx="181">
                  <c:v>1883</c:v>
                </c:pt>
                <c:pt idx="182">
                  <c:v>1863</c:v>
                </c:pt>
                <c:pt idx="183">
                  <c:v>1850</c:v>
                </c:pt>
                <c:pt idx="184">
                  <c:v>1825</c:v>
                </c:pt>
                <c:pt idx="185">
                  <c:v>1848</c:v>
                </c:pt>
                <c:pt idx="186">
                  <c:v>1832</c:v>
                </c:pt>
                <c:pt idx="187">
                  <c:v>1815</c:v>
                </c:pt>
                <c:pt idx="188">
                  <c:v>1875</c:v>
                </c:pt>
                <c:pt idx="189">
                  <c:v>2228</c:v>
                </c:pt>
                <c:pt idx="190">
                  <c:v>2285</c:v>
                </c:pt>
                <c:pt idx="191">
                  <c:v>2302</c:v>
                </c:pt>
                <c:pt idx="192">
                  <c:v>2314</c:v>
                </c:pt>
                <c:pt idx="193">
                  <c:v>2280</c:v>
                </c:pt>
                <c:pt idx="194">
                  <c:v>2282</c:v>
                </c:pt>
                <c:pt idx="195">
                  <c:v>2336</c:v>
                </c:pt>
                <c:pt idx="196">
                  <c:v>2374</c:v>
                </c:pt>
                <c:pt idx="197">
                  <c:v>2375</c:v>
                </c:pt>
                <c:pt idx="198">
                  <c:v>2391</c:v>
                </c:pt>
                <c:pt idx="199">
                  <c:v>2388</c:v>
                </c:pt>
                <c:pt idx="200">
                  <c:v>2373</c:v>
                </c:pt>
                <c:pt idx="201">
                  <c:v>2364</c:v>
                </c:pt>
                <c:pt idx="202">
                  <c:v>2364</c:v>
                </c:pt>
                <c:pt idx="203">
                  <c:v>2349</c:v>
                </c:pt>
                <c:pt idx="204">
                  <c:v>2329</c:v>
                </c:pt>
                <c:pt idx="205">
                  <c:v>2312</c:v>
                </c:pt>
                <c:pt idx="206">
                  <c:v>2299</c:v>
                </c:pt>
                <c:pt idx="207">
                  <c:v>2234</c:v>
                </c:pt>
                <c:pt idx="208">
                  <c:v>2225</c:v>
                </c:pt>
                <c:pt idx="209">
                  <c:v>2236</c:v>
                </c:pt>
                <c:pt idx="210">
                  <c:v>2263</c:v>
                </c:pt>
                <c:pt idx="211">
                  <c:v>2253</c:v>
                </c:pt>
                <c:pt idx="212">
                  <c:v>2256</c:v>
                </c:pt>
                <c:pt idx="213">
                  <c:v>2252</c:v>
                </c:pt>
                <c:pt idx="214">
                  <c:v>2241</c:v>
                </c:pt>
                <c:pt idx="215">
                  <c:v>2214</c:v>
                </c:pt>
                <c:pt idx="216">
                  <c:v>2259</c:v>
                </c:pt>
                <c:pt idx="217">
                  <c:v>2270</c:v>
                </c:pt>
                <c:pt idx="218">
                  <c:v>2262</c:v>
                </c:pt>
                <c:pt idx="219">
                  <c:v>2271</c:v>
                </c:pt>
                <c:pt idx="220">
                  <c:v>2260</c:v>
                </c:pt>
                <c:pt idx="221">
                  <c:v>2201</c:v>
                </c:pt>
                <c:pt idx="222">
                  <c:v>2178</c:v>
                </c:pt>
                <c:pt idx="223">
                  <c:v>2223</c:v>
                </c:pt>
                <c:pt idx="224">
                  <c:v>2047</c:v>
                </c:pt>
                <c:pt idx="225">
                  <c:v>2039</c:v>
                </c:pt>
                <c:pt idx="226">
                  <c:v>2038</c:v>
                </c:pt>
                <c:pt idx="227">
                  <c:v>2040</c:v>
                </c:pt>
                <c:pt idx="228">
                  <c:v>2024</c:v>
                </c:pt>
                <c:pt idx="229">
                  <c:v>2009</c:v>
                </c:pt>
                <c:pt idx="230">
                  <c:v>2038</c:v>
                </c:pt>
                <c:pt idx="231">
                  <c:v>2251</c:v>
                </c:pt>
                <c:pt idx="232">
                  <c:v>2279</c:v>
                </c:pt>
                <c:pt idx="233">
                  <c:v>2293</c:v>
                </c:pt>
                <c:pt idx="234">
                  <c:v>2294</c:v>
                </c:pt>
                <c:pt idx="235">
                  <c:v>2262</c:v>
                </c:pt>
                <c:pt idx="236">
                  <c:v>2253</c:v>
                </c:pt>
                <c:pt idx="237">
                  <c:v>2311</c:v>
                </c:pt>
                <c:pt idx="238">
                  <c:v>2342</c:v>
                </c:pt>
                <c:pt idx="239">
                  <c:v>2331</c:v>
                </c:pt>
                <c:pt idx="240">
                  <c:v>2338</c:v>
                </c:pt>
                <c:pt idx="241">
                  <c:v>2308</c:v>
                </c:pt>
                <c:pt idx="242">
                  <c:v>2268</c:v>
                </c:pt>
                <c:pt idx="243">
                  <c:v>2266</c:v>
                </c:pt>
                <c:pt idx="244">
                  <c:v>2291</c:v>
                </c:pt>
                <c:pt idx="245">
                  <c:v>2111</c:v>
                </c:pt>
                <c:pt idx="246">
                  <c:v>2085</c:v>
                </c:pt>
                <c:pt idx="247">
                  <c:v>2059</c:v>
                </c:pt>
                <c:pt idx="248">
                  <c:v>2056</c:v>
                </c:pt>
                <c:pt idx="249">
                  <c:v>2042</c:v>
                </c:pt>
                <c:pt idx="250">
                  <c:v>2050</c:v>
                </c:pt>
                <c:pt idx="251">
                  <c:v>2064</c:v>
                </c:pt>
                <c:pt idx="252">
                  <c:v>2073</c:v>
                </c:pt>
                <c:pt idx="253">
                  <c:v>2097</c:v>
                </c:pt>
                <c:pt idx="254">
                  <c:v>2081</c:v>
                </c:pt>
                <c:pt idx="255">
                  <c:v>2084</c:v>
                </c:pt>
                <c:pt idx="256">
                  <c:v>2065</c:v>
                </c:pt>
                <c:pt idx="257">
                  <c:v>2061</c:v>
                </c:pt>
                <c:pt idx="258">
                  <c:v>2103</c:v>
                </c:pt>
                <c:pt idx="259">
                  <c:v>2109</c:v>
                </c:pt>
                <c:pt idx="260">
                  <c:v>2120</c:v>
                </c:pt>
                <c:pt idx="261">
                  <c:v>2298</c:v>
                </c:pt>
                <c:pt idx="262">
                  <c:v>2289</c:v>
                </c:pt>
                <c:pt idx="263">
                  <c:v>2269</c:v>
                </c:pt>
                <c:pt idx="264">
                  <c:v>2272</c:v>
                </c:pt>
                <c:pt idx="265">
                  <c:v>2326</c:v>
                </c:pt>
                <c:pt idx="266">
                  <c:v>2342</c:v>
                </c:pt>
                <c:pt idx="267">
                  <c:v>2371</c:v>
                </c:pt>
                <c:pt idx="268">
                  <c:v>2418</c:v>
                </c:pt>
                <c:pt idx="269">
                  <c:v>2405</c:v>
                </c:pt>
                <c:pt idx="270">
                  <c:v>2397</c:v>
                </c:pt>
                <c:pt idx="271">
                  <c:v>2381</c:v>
                </c:pt>
                <c:pt idx="272">
                  <c:v>2428</c:v>
                </c:pt>
                <c:pt idx="273">
                  <c:v>2433</c:v>
                </c:pt>
                <c:pt idx="274">
                  <c:v>2453</c:v>
                </c:pt>
                <c:pt idx="275">
                  <c:v>2463</c:v>
                </c:pt>
                <c:pt idx="276">
                  <c:v>2449</c:v>
                </c:pt>
                <c:pt idx="277">
                  <c:v>2414</c:v>
                </c:pt>
                <c:pt idx="278">
                  <c:v>2412</c:v>
                </c:pt>
                <c:pt idx="279">
                  <c:v>2441</c:v>
                </c:pt>
                <c:pt idx="280">
                  <c:v>2443</c:v>
                </c:pt>
                <c:pt idx="281">
                  <c:v>2430</c:v>
                </c:pt>
                <c:pt idx="282">
                  <c:v>2472</c:v>
                </c:pt>
                <c:pt idx="283">
                  <c:v>2458</c:v>
                </c:pt>
                <c:pt idx="284">
                  <c:v>2434</c:v>
                </c:pt>
                <c:pt idx="285">
                  <c:v>2416</c:v>
                </c:pt>
                <c:pt idx="286">
                  <c:v>2449</c:v>
                </c:pt>
                <c:pt idx="287">
                  <c:v>2487</c:v>
                </c:pt>
                <c:pt idx="288">
                  <c:v>2477</c:v>
                </c:pt>
                <c:pt idx="289">
                  <c:v>2524</c:v>
                </c:pt>
                <c:pt idx="290">
                  <c:v>2537</c:v>
                </c:pt>
                <c:pt idx="291">
                  <c:v>2522</c:v>
                </c:pt>
                <c:pt idx="292">
                  <c:v>2511</c:v>
                </c:pt>
                <c:pt idx="293">
                  <c:v>2561</c:v>
                </c:pt>
                <c:pt idx="294">
                  <c:v>2591</c:v>
                </c:pt>
                <c:pt idx="295">
                  <c:v>2606</c:v>
                </c:pt>
                <c:pt idx="296">
                  <c:v>2642</c:v>
                </c:pt>
                <c:pt idx="297">
                  <c:v>2634</c:v>
                </c:pt>
                <c:pt idx="298">
                  <c:v>2597</c:v>
                </c:pt>
                <c:pt idx="299">
                  <c:v>2570</c:v>
                </c:pt>
                <c:pt idx="300">
                  <c:v>2610</c:v>
                </c:pt>
                <c:pt idx="301">
                  <c:v>2611</c:v>
                </c:pt>
                <c:pt idx="302">
                  <c:v>2588</c:v>
                </c:pt>
                <c:pt idx="303">
                  <c:v>2561</c:v>
                </c:pt>
                <c:pt idx="304">
                  <c:v>2493</c:v>
                </c:pt>
                <c:pt idx="305">
                  <c:v>2399</c:v>
                </c:pt>
                <c:pt idx="306">
                  <c:v>2345</c:v>
                </c:pt>
                <c:pt idx="307">
                  <c:v>2337</c:v>
                </c:pt>
                <c:pt idx="308">
                  <c:v>2377</c:v>
                </c:pt>
                <c:pt idx="309">
                  <c:v>2378</c:v>
                </c:pt>
                <c:pt idx="310">
                  <c:v>2410</c:v>
                </c:pt>
                <c:pt idx="311">
                  <c:v>2258</c:v>
                </c:pt>
                <c:pt idx="312">
                  <c:v>2218</c:v>
                </c:pt>
                <c:pt idx="313">
                  <c:v>2174</c:v>
                </c:pt>
                <c:pt idx="314">
                  <c:v>2188</c:v>
                </c:pt>
                <c:pt idx="315">
                  <c:v>2186</c:v>
                </c:pt>
                <c:pt idx="316">
                  <c:v>2203</c:v>
                </c:pt>
                <c:pt idx="317">
                  <c:v>2196</c:v>
                </c:pt>
                <c:pt idx="318">
                  <c:v>2205</c:v>
                </c:pt>
                <c:pt idx="319">
                  <c:v>2169</c:v>
                </c:pt>
                <c:pt idx="320">
                  <c:v>2153</c:v>
                </c:pt>
                <c:pt idx="321">
                  <c:v>2211</c:v>
                </c:pt>
                <c:pt idx="322">
                  <c:v>2198</c:v>
                </c:pt>
                <c:pt idx="323">
                  <c:v>2217</c:v>
                </c:pt>
                <c:pt idx="324">
                  <c:v>2223</c:v>
                </c:pt>
                <c:pt idx="325">
                  <c:v>2376</c:v>
                </c:pt>
                <c:pt idx="326">
                  <c:v>2382</c:v>
                </c:pt>
                <c:pt idx="327">
                  <c:v>2389</c:v>
                </c:pt>
                <c:pt idx="328">
                  <c:v>2438</c:v>
                </c:pt>
                <c:pt idx="329">
                  <c:v>2462</c:v>
                </c:pt>
                <c:pt idx="330">
                  <c:v>2476</c:v>
                </c:pt>
                <c:pt idx="331">
                  <c:v>2460</c:v>
                </c:pt>
                <c:pt idx="332">
                  <c:v>2480</c:v>
                </c:pt>
                <c:pt idx="333">
                  <c:v>2467</c:v>
                </c:pt>
                <c:pt idx="334">
                  <c:v>2440</c:v>
                </c:pt>
                <c:pt idx="335">
                  <c:v>2491</c:v>
                </c:pt>
                <c:pt idx="336">
                  <c:v>2498</c:v>
                </c:pt>
                <c:pt idx="337">
                  <c:v>2530</c:v>
                </c:pt>
                <c:pt idx="338">
                  <c:v>2535</c:v>
                </c:pt>
                <c:pt idx="339">
                  <c:v>2541</c:v>
                </c:pt>
                <c:pt idx="340">
                  <c:v>2525</c:v>
                </c:pt>
                <c:pt idx="341">
                  <c:v>2494</c:v>
                </c:pt>
                <c:pt idx="342">
                  <c:v>2500</c:v>
                </c:pt>
                <c:pt idx="343">
                  <c:v>2332</c:v>
                </c:pt>
                <c:pt idx="344">
                  <c:v>2474</c:v>
                </c:pt>
                <c:pt idx="345">
                  <c:v>2482</c:v>
                </c:pt>
                <c:pt idx="346">
                  <c:v>2518</c:v>
                </c:pt>
                <c:pt idx="347">
                  <c:v>2489</c:v>
                </c:pt>
                <c:pt idx="348">
                  <c:v>2474</c:v>
                </c:pt>
                <c:pt idx="349">
                  <c:v>2499</c:v>
                </c:pt>
                <c:pt idx="350">
                  <c:v>2532</c:v>
                </c:pt>
                <c:pt idx="351">
                  <c:v>2517</c:v>
                </c:pt>
                <c:pt idx="352">
                  <c:v>2500</c:v>
                </c:pt>
                <c:pt idx="353">
                  <c:v>2498</c:v>
                </c:pt>
                <c:pt idx="354">
                  <c:v>2461</c:v>
                </c:pt>
                <c:pt idx="355">
                  <c:v>2451</c:v>
                </c:pt>
                <c:pt idx="356">
                  <c:v>2282</c:v>
                </c:pt>
                <c:pt idx="357">
                  <c:v>2453</c:v>
                </c:pt>
                <c:pt idx="358">
                  <c:v>2462</c:v>
                </c:pt>
                <c:pt idx="359">
                  <c:v>2432</c:v>
                </c:pt>
                <c:pt idx="360">
                  <c:v>2446</c:v>
                </c:pt>
                <c:pt idx="361">
                  <c:v>2411</c:v>
                </c:pt>
                <c:pt idx="362">
                  <c:v>2398</c:v>
                </c:pt>
                <c:pt idx="363">
                  <c:v>2435</c:v>
                </c:pt>
                <c:pt idx="364">
                  <c:v>2429</c:v>
                </c:pt>
                <c:pt idx="365">
                  <c:v>2469</c:v>
                </c:pt>
                <c:pt idx="366">
                  <c:v>2468</c:v>
                </c:pt>
                <c:pt idx="367">
                  <c:v>2483</c:v>
                </c:pt>
                <c:pt idx="368">
                  <c:v>2469</c:v>
                </c:pt>
                <c:pt idx="369">
                  <c:v>2464</c:v>
                </c:pt>
                <c:pt idx="370">
                  <c:v>2493</c:v>
                </c:pt>
                <c:pt idx="371">
                  <c:v>2469</c:v>
                </c:pt>
                <c:pt idx="372">
                  <c:v>2451</c:v>
                </c:pt>
                <c:pt idx="373">
                  <c:v>2459</c:v>
                </c:pt>
                <c:pt idx="374">
                  <c:v>2413</c:v>
                </c:pt>
                <c:pt idx="375">
                  <c:v>2343</c:v>
                </c:pt>
                <c:pt idx="376">
                  <c:v>2324</c:v>
                </c:pt>
                <c:pt idx="377">
                  <c:v>2359</c:v>
                </c:pt>
                <c:pt idx="378">
                  <c:v>2387</c:v>
                </c:pt>
                <c:pt idx="379">
                  <c:v>2407</c:v>
                </c:pt>
                <c:pt idx="380">
                  <c:v>2320</c:v>
                </c:pt>
                <c:pt idx="381">
                  <c:v>2325</c:v>
                </c:pt>
                <c:pt idx="382">
                  <c:v>2270</c:v>
                </c:pt>
                <c:pt idx="383">
                  <c:v>2241</c:v>
                </c:pt>
                <c:pt idx="384">
                  <c:v>2256</c:v>
                </c:pt>
                <c:pt idx="385">
                  <c:v>2236</c:v>
                </c:pt>
                <c:pt idx="386">
                  <c:v>2189</c:v>
                </c:pt>
                <c:pt idx="387">
                  <c:v>2152</c:v>
                </c:pt>
                <c:pt idx="388">
                  <c:v>2125</c:v>
                </c:pt>
                <c:pt idx="389">
                  <c:v>2047</c:v>
                </c:pt>
                <c:pt idx="390">
                  <c:v>2006</c:v>
                </c:pt>
                <c:pt idx="391">
                  <c:v>2010</c:v>
                </c:pt>
                <c:pt idx="392">
                  <c:v>1937</c:v>
                </c:pt>
                <c:pt idx="393">
                  <c:v>1791</c:v>
                </c:pt>
                <c:pt idx="394">
                  <c:v>1571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6-F038-4B81-A5B2-16440CA4F735}"/>
            </c:ext>
          </c:extLst>
        </c:ser>
        <c:ser>
          <c:idx val="35"/>
          <c:order val="23"/>
          <c:tx>
            <c:strRef>
              <c:f>'cat2'!$M$1</c:f>
              <c:strCache>
                <c:ptCount val="1"/>
                <c:pt idx="0">
                  <c:v>L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'cat2'!$M$2:$M$396</c:f>
              <c:numCache>
                <c:formatCode>General</c:formatCode>
                <c:ptCount val="395"/>
                <c:pt idx="0">
                  <c:v>2304</c:v>
                </c:pt>
                <c:pt idx="1">
                  <c:v>2712</c:v>
                </c:pt>
                <c:pt idx="2">
                  <c:v>2910</c:v>
                </c:pt>
                <c:pt idx="3">
                  <c:v>3030</c:v>
                </c:pt>
                <c:pt idx="4">
                  <c:v>3122</c:v>
                </c:pt>
                <c:pt idx="5">
                  <c:v>3144</c:v>
                </c:pt>
                <c:pt idx="6">
                  <c:v>3284</c:v>
                </c:pt>
                <c:pt idx="7">
                  <c:v>3293</c:v>
                </c:pt>
                <c:pt idx="8">
                  <c:v>3404</c:v>
                </c:pt>
                <c:pt idx="9">
                  <c:v>3493</c:v>
                </c:pt>
                <c:pt idx="10">
                  <c:v>3454</c:v>
                </c:pt>
                <c:pt idx="11">
                  <c:v>3479</c:v>
                </c:pt>
                <c:pt idx="12">
                  <c:v>3477</c:v>
                </c:pt>
                <c:pt idx="13">
                  <c:v>3517</c:v>
                </c:pt>
                <c:pt idx="14">
                  <c:v>3567</c:v>
                </c:pt>
                <c:pt idx="15">
                  <c:v>3576</c:v>
                </c:pt>
                <c:pt idx="16">
                  <c:v>3655</c:v>
                </c:pt>
                <c:pt idx="17">
                  <c:v>3686</c:v>
                </c:pt>
                <c:pt idx="18">
                  <c:v>3629</c:v>
                </c:pt>
                <c:pt idx="19">
                  <c:v>3659</c:v>
                </c:pt>
                <c:pt idx="20">
                  <c:v>3668</c:v>
                </c:pt>
                <c:pt idx="21">
                  <c:v>3570</c:v>
                </c:pt>
                <c:pt idx="22">
                  <c:v>3587</c:v>
                </c:pt>
                <c:pt idx="23">
                  <c:v>3540</c:v>
                </c:pt>
                <c:pt idx="24">
                  <c:v>3550</c:v>
                </c:pt>
                <c:pt idx="25">
                  <c:v>3546</c:v>
                </c:pt>
                <c:pt idx="26">
                  <c:v>3526</c:v>
                </c:pt>
                <c:pt idx="27">
                  <c:v>3564</c:v>
                </c:pt>
                <c:pt idx="28">
                  <c:v>3568</c:v>
                </c:pt>
                <c:pt idx="29">
                  <c:v>3567</c:v>
                </c:pt>
                <c:pt idx="30">
                  <c:v>3588</c:v>
                </c:pt>
                <c:pt idx="31">
                  <c:v>3582</c:v>
                </c:pt>
                <c:pt idx="32">
                  <c:v>3512</c:v>
                </c:pt>
                <c:pt idx="33">
                  <c:v>3476</c:v>
                </c:pt>
                <c:pt idx="34">
                  <c:v>3502</c:v>
                </c:pt>
                <c:pt idx="35">
                  <c:v>3488</c:v>
                </c:pt>
                <c:pt idx="36">
                  <c:v>3497</c:v>
                </c:pt>
                <c:pt idx="37">
                  <c:v>3452</c:v>
                </c:pt>
                <c:pt idx="38">
                  <c:v>3289</c:v>
                </c:pt>
                <c:pt idx="39">
                  <c:v>3254</c:v>
                </c:pt>
                <c:pt idx="40">
                  <c:v>3252</c:v>
                </c:pt>
                <c:pt idx="41">
                  <c:v>3292</c:v>
                </c:pt>
                <c:pt idx="42">
                  <c:v>3316</c:v>
                </c:pt>
                <c:pt idx="43">
                  <c:v>3305</c:v>
                </c:pt>
                <c:pt idx="44">
                  <c:v>3330</c:v>
                </c:pt>
                <c:pt idx="45">
                  <c:v>3352</c:v>
                </c:pt>
                <c:pt idx="46">
                  <c:v>3328</c:v>
                </c:pt>
                <c:pt idx="47">
                  <c:v>3332</c:v>
                </c:pt>
                <c:pt idx="48">
                  <c:v>3356</c:v>
                </c:pt>
                <c:pt idx="49">
                  <c:v>3365</c:v>
                </c:pt>
                <c:pt idx="50">
                  <c:v>3352</c:v>
                </c:pt>
                <c:pt idx="51">
                  <c:v>3353</c:v>
                </c:pt>
                <c:pt idx="52">
                  <c:v>3352</c:v>
                </c:pt>
                <c:pt idx="53">
                  <c:v>3327</c:v>
                </c:pt>
                <c:pt idx="54">
                  <c:v>3294</c:v>
                </c:pt>
                <c:pt idx="55">
                  <c:v>3276</c:v>
                </c:pt>
                <c:pt idx="56">
                  <c:v>3311</c:v>
                </c:pt>
                <c:pt idx="57">
                  <c:v>3341</c:v>
                </c:pt>
                <c:pt idx="58">
                  <c:v>3351</c:v>
                </c:pt>
                <c:pt idx="59">
                  <c:v>3322</c:v>
                </c:pt>
                <c:pt idx="60">
                  <c:v>3256</c:v>
                </c:pt>
                <c:pt idx="61">
                  <c:v>3246</c:v>
                </c:pt>
                <c:pt idx="62">
                  <c:v>3288</c:v>
                </c:pt>
                <c:pt idx="63">
                  <c:v>3313</c:v>
                </c:pt>
                <c:pt idx="64">
                  <c:v>3331</c:v>
                </c:pt>
                <c:pt idx="65">
                  <c:v>3323</c:v>
                </c:pt>
                <c:pt idx="66">
                  <c:v>3331</c:v>
                </c:pt>
                <c:pt idx="67">
                  <c:v>3287</c:v>
                </c:pt>
                <c:pt idx="68">
                  <c:v>3227</c:v>
                </c:pt>
                <c:pt idx="69">
                  <c:v>3274</c:v>
                </c:pt>
                <c:pt idx="70">
                  <c:v>3278</c:v>
                </c:pt>
                <c:pt idx="71">
                  <c:v>3295</c:v>
                </c:pt>
                <c:pt idx="72">
                  <c:v>3285</c:v>
                </c:pt>
                <c:pt idx="73">
                  <c:v>3270</c:v>
                </c:pt>
                <c:pt idx="74">
                  <c:v>3237</c:v>
                </c:pt>
                <c:pt idx="75">
                  <c:v>3201</c:v>
                </c:pt>
                <c:pt idx="76">
                  <c:v>3238</c:v>
                </c:pt>
                <c:pt idx="77">
                  <c:v>3265</c:v>
                </c:pt>
                <c:pt idx="78">
                  <c:v>3303</c:v>
                </c:pt>
                <c:pt idx="79">
                  <c:v>3316</c:v>
                </c:pt>
                <c:pt idx="80">
                  <c:v>3316</c:v>
                </c:pt>
                <c:pt idx="81">
                  <c:v>3282</c:v>
                </c:pt>
                <c:pt idx="82">
                  <c:v>3256</c:v>
                </c:pt>
                <c:pt idx="83">
                  <c:v>3276</c:v>
                </c:pt>
                <c:pt idx="84">
                  <c:v>3297</c:v>
                </c:pt>
                <c:pt idx="85">
                  <c:v>3297</c:v>
                </c:pt>
                <c:pt idx="86">
                  <c:v>3289</c:v>
                </c:pt>
                <c:pt idx="87">
                  <c:v>3273</c:v>
                </c:pt>
                <c:pt idx="88">
                  <c:v>3201</c:v>
                </c:pt>
                <c:pt idx="89">
                  <c:v>3180</c:v>
                </c:pt>
                <c:pt idx="90">
                  <c:v>3213</c:v>
                </c:pt>
                <c:pt idx="91">
                  <c:v>3205</c:v>
                </c:pt>
                <c:pt idx="92">
                  <c:v>3235</c:v>
                </c:pt>
                <c:pt idx="93">
                  <c:v>3225</c:v>
                </c:pt>
                <c:pt idx="94">
                  <c:v>3245</c:v>
                </c:pt>
                <c:pt idx="95">
                  <c:v>3197</c:v>
                </c:pt>
                <c:pt idx="96">
                  <c:v>3169</c:v>
                </c:pt>
                <c:pt idx="97">
                  <c:v>3218</c:v>
                </c:pt>
                <c:pt idx="98">
                  <c:v>3244</c:v>
                </c:pt>
                <c:pt idx="99">
                  <c:v>3231</c:v>
                </c:pt>
                <c:pt idx="100">
                  <c:v>3246</c:v>
                </c:pt>
                <c:pt idx="101">
                  <c:v>3234</c:v>
                </c:pt>
                <c:pt idx="102">
                  <c:v>3203</c:v>
                </c:pt>
                <c:pt idx="103">
                  <c:v>3191</c:v>
                </c:pt>
                <c:pt idx="104">
                  <c:v>3197</c:v>
                </c:pt>
                <c:pt idx="105">
                  <c:v>3203</c:v>
                </c:pt>
                <c:pt idx="106">
                  <c:v>3196</c:v>
                </c:pt>
                <c:pt idx="107">
                  <c:v>3227</c:v>
                </c:pt>
                <c:pt idx="108">
                  <c:v>3279</c:v>
                </c:pt>
                <c:pt idx="109">
                  <c:v>3271</c:v>
                </c:pt>
                <c:pt idx="110">
                  <c:v>3249</c:v>
                </c:pt>
                <c:pt idx="111">
                  <c:v>3344</c:v>
                </c:pt>
                <c:pt idx="112">
                  <c:v>3337</c:v>
                </c:pt>
                <c:pt idx="113">
                  <c:v>3253</c:v>
                </c:pt>
                <c:pt idx="114">
                  <c:v>3243</c:v>
                </c:pt>
                <c:pt idx="115">
                  <c:v>3288</c:v>
                </c:pt>
                <c:pt idx="116">
                  <c:v>3261</c:v>
                </c:pt>
                <c:pt idx="117">
                  <c:v>3229</c:v>
                </c:pt>
                <c:pt idx="118">
                  <c:v>3282</c:v>
                </c:pt>
                <c:pt idx="119">
                  <c:v>3319</c:v>
                </c:pt>
                <c:pt idx="120">
                  <c:v>3308</c:v>
                </c:pt>
                <c:pt idx="121">
                  <c:v>3346</c:v>
                </c:pt>
                <c:pt idx="122">
                  <c:v>3358</c:v>
                </c:pt>
                <c:pt idx="123">
                  <c:v>3369</c:v>
                </c:pt>
                <c:pt idx="124">
                  <c:v>3379</c:v>
                </c:pt>
                <c:pt idx="125">
                  <c:v>3432</c:v>
                </c:pt>
                <c:pt idx="126">
                  <c:v>3410</c:v>
                </c:pt>
                <c:pt idx="127">
                  <c:v>3424</c:v>
                </c:pt>
                <c:pt idx="128">
                  <c:v>3472</c:v>
                </c:pt>
                <c:pt idx="129">
                  <c:v>3524</c:v>
                </c:pt>
                <c:pt idx="130">
                  <c:v>3469</c:v>
                </c:pt>
                <c:pt idx="131">
                  <c:v>3438</c:v>
                </c:pt>
                <c:pt idx="132">
                  <c:v>3495</c:v>
                </c:pt>
                <c:pt idx="133">
                  <c:v>3521</c:v>
                </c:pt>
                <c:pt idx="134">
                  <c:v>3502</c:v>
                </c:pt>
                <c:pt idx="135">
                  <c:v>3525</c:v>
                </c:pt>
                <c:pt idx="136">
                  <c:v>3528</c:v>
                </c:pt>
                <c:pt idx="137">
                  <c:v>3497</c:v>
                </c:pt>
                <c:pt idx="138">
                  <c:v>3490</c:v>
                </c:pt>
                <c:pt idx="139">
                  <c:v>3478</c:v>
                </c:pt>
                <c:pt idx="140">
                  <c:v>3490</c:v>
                </c:pt>
                <c:pt idx="141">
                  <c:v>3483</c:v>
                </c:pt>
                <c:pt idx="142">
                  <c:v>3479</c:v>
                </c:pt>
                <c:pt idx="143">
                  <c:v>3483</c:v>
                </c:pt>
                <c:pt idx="144">
                  <c:v>3447</c:v>
                </c:pt>
                <c:pt idx="145">
                  <c:v>3431</c:v>
                </c:pt>
                <c:pt idx="146">
                  <c:v>3469</c:v>
                </c:pt>
                <c:pt idx="147">
                  <c:v>3463</c:v>
                </c:pt>
                <c:pt idx="148">
                  <c:v>3476</c:v>
                </c:pt>
                <c:pt idx="149">
                  <c:v>3491</c:v>
                </c:pt>
                <c:pt idx="150">
                  <c:v>3525</c:v>
                </c:pt>
                <c:pt idx="151">
                  <c:v>3482</c:v>
                </c:pt>
                <c:pt idx="152">
                  <c:v>3464</c:v>
                </c:pt>
                <c:pt idx="153">
                  <c:v>3503</c:v>
                </c:pt>
                <c:pt idx="154">
                  <c:v>3540</c:v>
                </c:pt>
                <c:pt idx="155">
                  <c:v>3556</c:v>
                </c:pt>
                <c:pt idx="156">
                  <c:v>3588</c:v>
                </c:pt>
                <c:pt idx="157">
                  <c:v>3592</c:v>
                </c:pt>
                <c:pt idx="158">
                  <c:v>3544</c:v>
                </c:pt>
                <c:pt idx="159">
                  <c:v>3526</c:v>
                </c:pt>
                <c:pt idx="160">
                  <c:v>3605</c:v>
                </c:pt>
                <c:pt idx="161">
                  <c:v>3610</c:v>
                </c:pt>
                <c:pt idx="162">
                  <c:v>3615</c:v>
                </c:pt>
                <c:pt idx="163">
                  <c:v>3637</c:v>
                </c:pt>
                <c:pt idx="164">
                  <c:v>3643</c:v>
                </c:pt>
                <c:pt idx="165">
                  <c:v>5723</c:v>
                </c:pt>
                <c:pt idx="166">
                  <c:v>6311</c:v>
                </c:pt>
                <c:pt idx="167">
                  <c:v>6845</c:v>
                </c:pt>
                <c:pt idx="168">
                  <c:v>7169</c:v>
                </c:pt>
                <c:pt idx="169">
                  <c:v>7397</c:v>
                </c:pt>
                <c:pt idx="170">
                  <c:v>7445</c:v>
                </c:pt>
                <c:pt idx="171">
                  <c:v>7580</c:v>
                </c:pt>
                <c:pt idx="172">
                  <c:v>7535</c:v>
                </c:pt>
                <c:pt idx="173">
                  <c:v>7496</c:v>
                </c:pt>
                <c:pt idx="174">
                  <c:v>7632</c:v>
                </c:pt>
                <c:pt idx="175">
                  <c:v>7647</c:v>
                </c:pt>
                <c:pt idx="176">
                  <c:v>7702</c:v>
                </c:pt>
                <c:pt idx="177">
                  <c:v>10303</c:v>
                </c:pt>
                <c:pt idx="178">
                  <c:v>10777</c:v>
                </c:pt>
                <c:pt idx="179">
                  <c:v>10875</c:v>
                </c:pt>
                <c:pt idx="180">
                  <c:v>10910</c:v>
                </c:pt>
                <c:pt idx="181">
                  <c:v>11294</c:v>
                </c:pt>
                <c:pt idx="182">
                  <c:v>11415</c:v>
                </c:pt>
                <c:pt idx="183">
                  <c:v>11498</c:v>
                </c:pt>
                <c:pt idx="184">
                  <c:v>11550</c:v>
                </c:pt>
                <c:pt idx="185">
                  <c:v>11637</c:v>
                </c:pt>
                <c:pt idx="186">
                  <c:v>11568</c:v>
                </c:pt>
                <c:pt idx="187">
                  <c:v>11570</c:v>
                </c:pt>
                <c:pt idx="188">
                  <c:v>11824</c:v>
                </c:pt>
                <c:pt idx="189">
                  <c:v>6480</c:v>
                </c:pt>
                <c:pt idx="190">
                  <c:v>5498</c:v>
                </c:pt>
                <c:pt idx="191">
                  <c:v>5050</c:v>
                </c:pt>
                <c:pt idx="192">
                  <c:v>4818</c:v>
                </c:pt>
                <c:pt idx="193">
                  <c:v>4643</c:v>
                </c:pt>
                <c:pt idx="194">
                  <c:v>4524</c:v>
                </c:pt>
                <c:pt idx="195">
                  <c:v>4425</c:v>
                </c:pt>
                <c:pt idx="196">
                  <c:v>4326</c:v>
                </c:pt>
                <c:pt idx="197">
                  <c:v>4248</c:v>
                </c:pt>
                <c:pt idx="198">
                  <c:v>4188</c:v>
                </c:pt>
                <c:pt idx="199">
                  <c:v>4173</c:v>
                </c:pt>
                <c:pt idx="200">
                  <c:v>4102</c:v>
                </c:pt>
                <c:pt idx="201">
                  <c:v>4032</c:v>
                </c:pt>
                <c:pt idx="202">
                  <c:v>4011</c:v>
                </c:pt>
                <c:pt idx="203">
                  <c:v>3948</c:v>
                </c:pt>
                <c:pt idx="204">
                  <c:v>3959</c:v>
                </c:pt>
                <c:pt idx="205">
                  <c:v>3946</c:v>
                </c:pt>
                <c:pt idx="206">
                  <c:v>3893</c:v>
                </c:pt>
                <c:pt idx="207">
                  <c:v>3810</c:v>
                </c:pt>
                <c:pt idx="208">
                  <c:v>3786</c:v>
                </c:pt>
                <c:pt idx="209">
                  <c:v>3815</c:v>
                </c:pt>
                <c:pt idx="210">
                  <c:v>3840</c:v>
                </c:pt>
                <c:pt idx="211">
                  <c:v>3801</c:v>
                </c:pt>
                <c:pt idx="212">
                  <c:v>3857</c:v>
                </c:pt>
                <c:pt idx="213">
                  <c:v>3829</c:v>
                </c:pt>
                <c:pt idx="214">
                  <c:v>3792</c:v>
                </c:pt>
                <c:pt idx="215">
                  <c:v>3751</c:v>
                </c:pt>
                <c:pt idx="216">
                  <c:v>3778</c:v>
                </c:pt>
                <c:pt idx="217">
                  <c:v>3798</c:v>
                </c:pt>
                <c:pt idx="218">
                  <c:v>3805</c:v>
                </c:pt>
                <c:pt idx="219">
                  <c:v>3782</c:v>
                </c:pt>
                <c:pt idx="220">
                  <c:v>3739</c:v>
                </c:pt>
                <c:pt idx="221">
                  <c:v>3676</c:v>
                </c:pt>
                <c:pt idx="222">
                  <c:v>3638</c:v>
                </c:pt>
                <c:pt idx="223">
                  <c:v>3680</c:v>
                </c:pt>
                <c:pt idx="224">
                  <c:v>6359</c:v>
                </c:pt>
                <c:pt idx="225">
                  <c:v>6855</c:v>
                </c:pt>
                <c:pt idx="226">
                  <c:v>7048</c:v>
                </c:pt>
                <c:pt idx="227">
                  <c:v>7160</c:v>
                </c:pt>
                <c:pt idx="228">
                  <c:v>7150</c:v>
                </c:pt>
                <c:pt idx="229">
                  <c:v>7185</c:v>
                </c:pt>
                <c:pt idx="230">
                  <c:v>7381</c:v>
                </c:pt>
                <c:pt idx="231">
                  <c:v>4840</c:v>
                </c:pt>
                <c:pt idx="232">
                  <c:v>4476</c:v>
                </c:pt>
                <c:pt idx="233">
                  <c:v>4312</c:v>
                </c:pt>
                <c:pt idx="234">
                  <c:v>4187</c:v>
                </c:pt>
                <c:pt idx="235">
                  <c:v>4071</c:v>
                </c:pt>
                <c:pt idx="236">
                  <c:v>4002</c:v>
                </c:pt>
                <c:pt idx="237">
                  <c:v>3996</c:v>
                </c:pt>
                <c:pt idx="238">
                  <c:v>3933</c:v>
                </c:pt>
                <c:pt idx="239">
                  <c:v>3896</c:v>
                </c:pt>
                <c:pt idx="240">
                  <c:v>3864</c:v>
                </c:pt>
                <c:pt idx="241">
                  <c:v>3805</c:v>
                </c:pt>
                <c:pt idx="242">
                  <c:v>3752</c:v>
                </c:pt>
                <c:pt idx="243">
                  <c:v>3710</c:v>
                </c:pt>
                <c:pt idx="244">
                  <c:v>3687</c:v>
                </c:pt>
                <c:pt idx="245">
                  <c:v>5983</c:v>
                </c:pt>
                <c:pt idx="246">
                  <c:v>6690</c:v>
                </c:pt>
                <c:pt idx="247">
                  <c:v>6933</c:v>
                </c:pt>
                <c:pt idx="248">
                  <c:v>7135</c:v>
                </c:pt>
                <c:pt idx="249">
                  <c:v>7151</c:v>
                </c:pt>
                <c:pt idx="250">
                  <c:v>7160</c:v>
                </c:pt>
                <c:pt idx="251">
                  <c:v>7341</c:v>
                </c:pt>
                <c:pt idx="252">
                  <c:v>7470</c:v>
                </c:pt>
                <c:pt idx="253">
                  <c:v>7547</c:v>
                </c:pt>
                <c:pt idx="254">
                  <c:v>7615</c:v>
                </c:pt>
                <c:pt idx="255">
                  <c:v>7745</c:v>
                </c:pt>
                <c:pt idx="256">
                  <c:v>7756</c:v>
                </c:pt>
                <c:pt idx="257">
                  <c:v>7713</c:v>
                </c:pt>
                <c:pt idx="258">
                  <c:v>7845</c:v>
                </c:pt>
                <c:pt idx="259">
                  <c:v>7976</c:v>
                </c:pt>
                <c:pt idx="260">
                  <c:v>8062</c:v>
                </c:pt>
                <c:pt idx="261">
                  <c:v>5387</c:v>
                </c:pt>
                <c:pt idx="262">
                  <c:v>4842</c:v>
                </c:pt>
                <c:pt idx="263">
                  <c:v>4607</c:v>
                </c:pt>
                <c:pt idx="264">
                  <c:v>4464</c:v>
                </c:pt>
                <c:pt idx="265">
                  <c:v>4375</c:v>
                </c:pt>
                <c:pt idx="266">
                  <c:v>4267</c:v>
                </c:pt>
                <c:pt idx="267">
                  <c:v>4245</c:v>
                </c:pt>
                <c:pt idx="268">
                  <c:v>4210</c:v>
                </c:pt>
                <c:pt idx="269">
                  <c:v>4167</c:v>
                </c:pt>
                <c:pt idx="270">
                  <c:v>4139</c:v>
                </c:pt>
                <c:pt idx="271">
                  <c:v>4072</c:v>
                </c:pt>
                <c:pt idx="272">
                  <c:v>4108</c:v>
                </c:pt>
                <c:pt idx="273">
                  <c:v>4100</c:v>
                </c:pt>
                <c:pt idx="274">
                  <c:v>4052</c:v>
                </c:pt>
                <c:pt idx="275">
                  <c:v>4013</c:v>
                </c:pt>
                <c:pt idx="276">
                  <c:v>3986</c:v>
                </c:pt>
                <c:pt idx="277">
                  <c:v>3934</c:v>
                </c:pt>
                <c:pt idx="278">
                  <c:v>3896</c:v>
                </c:pt>
                <c:pt idx="279">
                  <c:v>3914</c:v>
                </c:pt>
                <c:pt idx="280">
                  <c:v>3881</c:v>
                </c:pt>
                <c:pt idx="281">
                  <c:v>3888</c:v>
                </c:pt>
                <c:pt idx="282">
                  <c:v>3887</c:v>
                </c:pt>
                <c:pt idx="283">
                  <c:v>3882</c:v>
                </c:pt>
                <c:pt idx="284">
                  <c:v>3847</c:v>
                </c:pt>
                <c:pt idx="285">
                  <c:v>3829</c:v>
                </c:pt>
                <c:pt idx="286">
                  <c:v>3870</c:v>
                </c:pt>
                <c:pt idx="287">
                  <c:v>3884</c:v>
                </c:pt>
                <c:pt idx="288">
                  <c:v>3901</c:v>
                </c:pt>
                <c:pt idx="289">
                  <c:v>3934</c:v>
                </c:pt>
                <c:pt idx="290">
                  <c:v>3978</c:v>
                </c:pt>
                <c:pt idx="291">
                  <c:v>3935</c:v>
                </c:pt>
                <c:pt idx="292">
                  <c:v>3918</c:v>
                </c:pt>
                <c:pt idx="293">
                  <c:v>3984</c:v>
                </c:pt>
                <c:pt idx="294">
                  <c:v>4011</c:v>
                </c:pt>
                <c:pt idx="295">
                  <c:v>4046</c:v>
                </c:pt>
                <c:pt idx="296">
                  <c:v>4061</c:v>
                </c:pt>
                <c:pt idx="297">
                  <c:v>4084</c:v>
                </c:pt>
                <c:pt idx="298">
                  <c:v>4010</c:v>
                </c:pt>
                <c:pt idx="299">
                  <c:v>3978</c:v>
                </c:pt>
                <c:pt idx="300">
                  <c:v>3979</c:v>
                </c:pt>
                <c:pt idx="301">
                  <c:v>3988</c:v>
                </c:pt>
                <c:pt idx="302">
                  <c:v>3996</c:v>
                </c:pt>
                <c:pt idx="303">
                  <c:v>3987</c:v>
                </c:pt>
                <c:pt idx="304">
                  <c:v>3954</c:v>
                </c:pt>
                <c:pt idx="305">
                  <c:v>3840</c:v>
                </c:pt>
                <c:pt idx="306">
                  <c:v>3789</c:v>
                </c:pt>
                <c:pt idx="307">
                  <c:v>3822</c:v>
                </c:pt>
                <c:pt idx="308">
                  <c:v>3845</c:v>
                </c:pt>
                <c:pt idx="309">
                  <c:v>3874</c:v>
                </c:pt>
                <c:pt idx="310">
                  <c:v>3908</c:v>
                </c:pt>
                <c:pt idx="311">
                  <c:v>6272</c:v>
                </c:pt>
                <c:pt idx="312">
                  <c:v>6707</c:v>
                </c:pt>
                <c:pt idx="313">
                  <c:v>6923</c:v>
                </c:pt>
                <c:pt idx="314">
                  <c:v>7283</c:v>
                </c:pt>
                <c:pt idx="315">
                  <c:v>7535</c:v>
                </c:pt>
                <c:pt idx="316">
                  <c:v>7697</c:v>
                </c:pt>
                <c:pt idx="317">
                  <c:v>7836</c:v>
                </c:pt>
                <c:pt idx="318">
                  <c:v>7921</c:v>
                </c:pt>
                <c:pt idx="319">
                  <c:v>7880</c:v>
                </c:pt>
                <c:pt idx="320">
                  <c:v>7896</c:v>
                </c:pt>
                <c:pt idx="321">
                  <c:v>8013</c:v>
                </c:pt>
                <c:pt idx="322">
                  <c:v>8037</c:v>
                </c:pt>
                <c:pt idx="323">
                  <c:v>8076</c:v>
                </c:pt>
                <c:pt idx="324">
                  <c:v>8140</c:v>
                </c:pt>
                <c:pt idx="325">
                  <c:v>5666</c:v>
                </c:pt>
                <c:pt idx="326">
                  <c:v>5205</c:v>
                </c:pt>
                <c:pt idx="327">
                  <c:v>4959</c:v>
                </c:pt>
                <c:pt idx="328">
                  <c:v>4809</c:v>
                </c:pt>
                <c:pt idx="329">
                  <c:v>4728</c:v>
                </c:pt>
                <c:pt idx="330">
                  <c:v>4650</c:v>
                </c:pt>
                <c:pt idx="331">
                  <c:v>4578</c:v>
                </c:pt>
                <c:pt idx="332">
                  <c:v>4533</c:v>
                </c:pt>
                <c:pt idx="333">
                  <c:v>4480</c:v>
                </c:pt>
                <c:pt idx="334">
                  <c:v>4445</c:v>
                </c:pt>
                <c:pt idx="335">
                  <c:v>4437</c:v>
                </c:pt>
                <c:pt idx="336">
                  <c:v>4372</c:v>
                </c:pt>
                <c:pt idx="337">
                  <c:v>4347</c:v>
                </c:pt>
                <c:pt idx="338">
                  <c:v>4300</c:v>
                </c:pt>
                <c:pt idx="339">
                  <c:v>4294</c:v>
                </c:pt>
                <c:pt idx="340">
                  <c:v>4206</c:v>
                </c:pt>
                <c:pt idx="341">
                  <c:v>4160</c:v>
                </c:pt>
                <c:pt idx="342">
                  <c:v>4171</c:v>
                </c:pt>
                <c:pt idx="343">
                  <c:v>6879</c:v>
                </c:pt>
                <c:pt idx="344">
                  <c:v>4731</c:v>
                </c:pt>
                <c:pt idx="345">
                  <c:v>4440</c:v>
                </c:pt>
                <c:pt idx="346">
                  <c:v>4371</c:v>
                </c:pt>
                <c:pt idx="347">
                  <c:v>4288</c:v>
                </c:pt>
                <c:pt idx="348">
                  <c:v>4226</c:v>
                </c:pt>
                <c:pt idx="349">
                  <c:v>4269</c:v>
                </c:pt>
                <c:pt idx="350">
                  <c:v>4237</c:v>
                </c:pt>
                <c:pt idx="351">
                  <c:v>4255</c:v>
                </c:pt>
                <c:pt idx="352">
                  <c:v>4234</c:v>
                </c:pt>
                <c:pt idx="353">
                  <c:v>4187</c:v>
                </c:pt>
                <c:pt idx="354">
                  <c:v>4109</c:v>
                </c:pt>
                <c:pt idx="355">
                  <c:v>4079</c:v>
                </c:pt>
                <c:pt idx="356">
                  <c:v>6966</c:v>
                </c:pt>
                <c:pt idx="357">
                  <c:v>4714</c:v>
                </c:pt>
                <c:pt idx="358">
                  <c:v>4382</c:v>
                </c:pt>
                <c:pt idx="359">
                  <c:v>4276</c:v>
                </c:pt>
                <c:pt idx="360">
                  <c:v>4222</c:v>
                </c:pt>
                <c:pt idx="361">
                  <c:v>4150</c:v>
                </c:pt>
                <c:pt idx="362">
                  <c:v>4072</c:v>
                </c:pt>
                <c:pt idx="363">
                  <c:v>4119</c:v>
                </c:pt>
                <c:pt idx="364">
                  <c:v>4144</c:v>
                </c:pt>
                <c:pt idx="365">
                  <c:v>4186</c:v>
                </c:pt>
                <c:pt idx="366">
                  <c:v>4156</c:v>
                </c:pt>
                <c:pt idx="367">
                  <c:v>4189</c:v>
                </c:pt>
                <c:pt idx="368">
                  <c:v>4189</c:v>
                </c:pt>
                <c:pt idx="369">
                  <c:v>4138</c:v>
                </c:pt>
                <c:pt idx="370">
                  <c:v>4151</c:v>
                </c:pt>
                <c:pt idx="371">
                  <c:v>4127</c:v>
                </c:pt>
                <c:pt idx="372">
                  <c:v>4081</c:v>
                </c:pt>
                <c:pt idx="373">
                  <c:v>4028</c:v>
                </c:pt>
                <c:pt idx="374">
                  <c:v>3991</c:v>
                </c:pt>
                <c:pt idx="375">
                  <c:v>3949</c:v>
                </c:pt>
                <c:pt idx="376">
                  <c:v>3885</c:v>
                </c:pt>
                <c:pt idx="377">
                  <c:v>3940</c:v>
                </c:pt>
                <c:pt idx="378">
                  <c:v>3968</c:v>
                </c:pt>
                <c:pt idx="379">
                  <c:v>4020</c:v>
                </c:pt>
                <c:pt idx="380">
                  <c:v>3917</c:v>
                </c:pt>
                <c:pt idx="381">
                  <c:v>4011</c:v>
                </c:pt>
                <c:pt idx="382">
                  <c:v>3938</c:v>
                </c:pt>
                <c:pt idx="383">
                  <c:v>3932</c:v>
                </c:pt>
                <c:pt idx="384">
                  <c:v>3970</c:v>
                </c:pt>
                <c:pt idx="385">
                  <c:v>3929</c:v>
                </c:pt>
                <c:pt idx="386">
                  <c:v>3899</c:v>
                </c:pt>
                <c:pt idx="387">
                  <c:v>3842</c:v>
                </c:pt>
                <c:pt idx="388">
                  <c:v>3779</c:v>
                </c:pt>
                <c:pt idx="389">
                  <c:v>3703</c:v>
                </c:pt>
                <c:pt idx="390">
                  <c:v>3562</c:v>
                </c:pt>
                <c:pt idx="391">
                  <c:v>3511</c:v>
                </c:pt>
                <c:pt idx="392">
                  <c:v>3358</c:v>
                </c:pt>
                <c:pt idx="393">
                  <c:v>3090</c:v>
                </c:pt>
                <c:pt idx="394">
                  <c:v>2614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7-F038-4B81-A5B2-16440CA4F735}"/>
            </c:ext>
          </c:extLst>
        </c:ser>
        <c:ser>
          <c:idx val="0"/>
          <c:order val="24"/>
          <c:tx>
            <c:strRef>
              <c:f>'cat2'!$B$1</c:f>
              <c:strCache>
                <c:ptCount val="1"/>
                <c:pt idx="0">
                  <c:v>A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'cat2'!$B$2:$B$396</c:f>
              <c:numCache>
                <c:formatCode>General</c:formatCode>
                <c:ptCount val="395"/>
                <c:pt idx="0">
                  <c:v>1102</c:v>
                </c:pt>
                <c:pt idx="1">
                  <c:v>1268</c:v>
                </c:pt>
                <c:pt idx="2">
                  <c:v>1345</c:v>
                </c:pt>
                <c:pt idx="3">
                  <c:v>1422</c:v>
                </c:pt>
                <c:pt idx="4">
                  <c:v>1505</c:v>
                </c:pt>
                <c:pt idx="5">
                  <c:v>1507</c:v>
                </c:pt>
                <c:pt idx="6">
                  <c:v>1571</c:v>
                </c:pt>
                <c:pt idx="7">
                  <c:v>1605</c:v>
                </c:pt>
                <c:pt idx="8">
                  <c:v>1672</c:v>
                </c:pt>
                <c:pt idx="9">
                  <c:v>1748</c:v>
                </c:pt>
                <c:pt idx="10">
                  <c:v>1754</c:v>
                </c:pt>
                <c:pt idx="11">
                  <c:v>1793</c:v>
                </c:pt>
                <c:pt idx="12">
                  <c:v>1804</c:v>
                </c:pt>
                <c:pt idx="13">
                  <c:v>1791</c:v>
                </c:pt>
                <c:pt idx="14">
                  <c:v>1818</c:v>
                </c:pt>
                <c:pt idx="15">
                  <c:v>1834</c:v>
                </c:pt>
                <c:pt idx="16">
                  <c:v>1875</c:v>
                </c:pt>
                <c:pt idx="17">
                  <c:v>1867</c:v>
                </c:pt>
                <c:pt idx="18">
                  <c:v>1858</c:v>
                </c:pt>
                <c:pt idx="19">
                  <c:v>1877</c:v>
                </c:pt>
                <c:pt idx="20">
                  <c:v>1904</c:v>
                </c:pt>
                <c:pt idx="21">
                  <c:v>1855</c:v>
                </c:pt>
                <c:pt idx="22">
                  <c:v>1849</c:v>
                </c:pt>
                <c:pt idx="23">
                  <c:v>1835</c:v>
                </c:pt>
                <c:pt idx="24">
                  <c:v>1852</c:v>
                </c:pt>
                <c:pt idx="25">
                  <c:v>1864</c:v>
                </c:pt>
                <c:pt idx="26">
                  <c:v>1860</c:v>
                </c:pt>
                <c:pt idx="27">
                  <c:v>1859</c:v>
                </c:pt>
                <c:pt idx="28">
                  <c:v>1855</c:v>
                </c:pt>
                <c:pt idx="29">
                  <c:v>1875</c:v>
                </c:pt>
                <c:pt idx="30">
                  <c:v>1916</c:v>
                </c:pt>
                <c:pt idx="31">
                  <c:v>1907</c:v>
                </c:pt>
                <c:pt idx="32">
                  <c:v>1886</c:v>
                </c:pt>
                <c:pt idx="33">
                  <c:v>1869</c:v>
                </c:pt>
                <c:pt idx="34">
                  <c:v>1890</c:v>
                </c:pt>
                <c:pt idx="35">
                  <c:v>1903</c:v>
                </c:pt>
                <c:pt idx="36">
                  <c:v>1905</c:v>
                </c:pt>
                <c:pt idx="37">
                  <c:v>1892</c:v>
                </c:pt>
                <c:pt idx="38">
                  <c:v>1872</c:v>
                </c:pt>
                <c:pt idx="39">
                  <c:v>1869</c:v>
                </c:pt>
                <c:pt idx="40">
                  <c:v>1877</c:v>
                </c:pt>
                <c:pt idx="41">
                  <c:v>1848</c:v>
                </c:pt>
                <c:pt idx="42">
                  <c:v>1856</c:v>
                </c:pt>
                <c:pt idx="43">
                  <c:v>1870</c:v>
                </c:pt>
                <c:pt idx="44">
                  <c:v>1914</c:v>
                </c:pt>
                <c:pt idx="45">
                  <c:v>1904</c:v>
                </c:pt>
                <c:pt idx="46">
                  <c:v>1867</c:v>
                </c:pt>
                <c:pt idx="47">
                  <c:v>1855</c:v>
                </c:pt>
                <c:pt idx="48">
                  <c:v>1872</c:v>
                </c:pt>
                <c:pt idx="49">
                  <c:v>1871</c:v>
                </c:pt>
                <c:pt idx="50">
                  <c:v>1883</c:v>
                </c:pt>
                <c:pt idx="51">
                  <c:v>1903</c:v>
                </c:pt>
                <c:pt idx="52">
                  <c:v>1885</c:v>
                </c:pt>
                <c:pt idx="53">
                  <c:v>1858</c:v>
                </c:pt>
                <c:pt idx="54">
                  <c:v>1831</c:v>
                </c:pt>
                <c:pt idx="55">
                  <c:v>1806</c:v>
                </c:pt>
                <c:pt idx="56">
                  <c:v>1828</c:v>
                </c:pt>
                <c:pt idx="57">
                  <c:v>1841</c:v>
                </c:pt>
                <c:pt idx="58">
                  <c:v>1823</c:v>
                </c:pt>
                <c:pt idx="59">
                  <c:v>1852</c:v>
                </c:pt>
                <c:pt idx="60">
                  <c:v>1781</c:v>
                </c:pt>
                <c:pt idx="61">
                  <c:v>1792</c:v>
                </c:pt>
                <c:pt idx="62">
                  <c:v>1783</c:v>
                </c:pt>
                <c:pt idx="63">
                  <c:v>1820</c:v>
                </c:pt>
                <c:pt idx="64">
                  <c:v>1836</c:v>
                </c:pt>
                <c:pt idx="65">
                  <c:v>1848</c:v>
                </c:pt>
                <c:pt idx="66">
                  <c:v>1892</c:v>
                </c:pt>
                <c:pt idx="67">
                  <c:v>1904</c:v>
                </c:pt>
                <c:pt idx="68">
                  <c:v>1854</c:v>
                </c:pt>
                <c:pt idx="69">
                  <c:v>1916</c:v>
                </c:pt>
                <c:pt idx="70">
                  <c:v>1924</c:v>
                </c:pt>
                <c:pt idx="71">
                  <c:v>1916</c:v>
                </c:pt>
                <c:pt idx="72">
                  <c:v>1915</c:v>
                </c:pt>
                <c:pt idx="73">
                  <c:v>1947</c:v>
                </c:pt>
                <c:pt idx="74">
                  <c:v>1924</c:v>
                </c:pt>
                <c:pt idx="75">
                  <c:v>1909</c:v>
                </c:pt>
                <c:pt idx="76">
                  <c:v>1897</c:v>
                </c:pt>
                <c:pt idx="77">
                  <c:v>1937</c:v>
                </c:pt>
                <c:pt idx="78">
                  <c:v>1961</c:v>
                </c:pt>
                <c:pt idx="79">
                  <c:v>1959</c:v>
                </c:pt>
                <c:pt idx="80">
                  <c:v>1965</c:v>
                </c:pt>
                <c:pt idx="81">
                  <c:v>1934</c:v>
                </c:pt>
                <c:pt idx="82">
                  <c:v>1937</c:v>
                </c:pt>
                <c:pt idx="83">
                  <c:v>1956</c:v>
                </c:pt>
                <c:pt idx="84">
                  <c:v>1951</c:v>
                </c:pt>
                <c:pt idx="85">
                  <c:v>1955</c:v>
                </c:pt>
                <c:pt idx="86">
                  <c:v>1946</c:v>
                </c:pt>
                <c:pt idx="87">
                  <c:v>1924</c:v>
                </c:pt>
                <c:pt idx="88">
                  <c:v>1895</c:v>
                </c:pt>
                <c:pt idx="89">
                  <c:v>1881</c:v>
                </c:pt>
                <c:pt idx="90">
                  <c:v>1883</c:v>
                </c:pt>
                <c:pt idx="91">
                  <c:v>1889</c:v>
                </c:pt>
                <c:pt idx="92">
                  <c:v>1905</c:v>
                </c:pt>
                <c:pt idx="93">
                  <c:v>1899</c:v>
                </c:pt>
                <c:pt idx="94">
                  <c:v>1884</c:v>
                </c:pt>
                <c:pt idx="95">
                  <c:v>1856</c:v>
                </c:pt>
                <c:pt idx="96">
                  <c:v>1825</c:v>
                </c:pt>
                <c:pt idx="97">
                  <c:v>1841</c:v>
                </c:pt>
                <c:pt idx="98">
                  <c:v>1834</c:v>
                </c:pt>
                <c:pt idx="99">
                  <c:v>1834</c:v>
                </c:pt>
                <c:pt idx="100">
                  <c:v>1874</c:v>
                </c:pt>
                <c:pt idx="101">
                  <c:v>1873</c:v>
                </c:pt>
                <c:pt idx="102">
                  <c:v>1889</c:v>
                </c:pt>
                <c:pt idx="103">
                  <c:v>1900</c:v>
                </c:pt>
                <c:pt idx="104">
                  <c:v>1918</c:v>
                </c:pt>
                <c:pt idx="105">
                  <c:v>1886</c:v>
                </c:pt>
                <c:pt idx="106">
                  <c:v>1900</c:v>
                </c:pt>
                <c:pt idx="107">
                  <c:v>1942</c:v>
                </c:pt>
                <c:pt idx="108">
                  <c:v>2003</c:v>
                </c:pt>
                <c:pt idx="109">
                  <c:v>2025</c:v>
                </c:pt>
                <c:pt idx="110">
                  <c:v>2022</c:v>
                </c:pt>
                <c:pt idx="111">
                  <c:v>2143</c:v>
                </c:pt>
                <c:pt idx="112">
                  <c:v>2109</c:v>
                </c:pt>
                <c:pt idx="113">
                  <c:v>1946</c:v>
                </c:pt>
                <c:pt idx="114">
                  <c:v>1925</c:v>
                </c:pt>
                <c:pt idx="115">
                  <c:v>2002</c:v>
                </c:pt>
                <c:pt idx="116">
                  <c:v>1954</c:v>
                </c:pt>
                <c:pt idx="117">
                  <c:v>1938</c:v>
                </c:pt>
                <c:pt idx="118">
                  <c:v>1961</c:v>
                </c:pt>
                <c:pt idx="119">
                  <c:v>1959</c:v>
                </c:pt>
                <c:pt idx="120">
                  <c:v>1982</c:v>
                </c:pt>
                <c:pt idx="121">
                  <c:v>2005</c:v>
                </c:pt>
                <c:pt idx="122">
                  <c:v>2000</c:v>
                </c:pt>
                <c:pt idx="123">
                  <c:v>2007</c:v>
                </c:pt>
                <c:pt idx="124">
                  <c:v>2019</c:v>
                </c:pt>
                <c:pt idx="125">
                  <c:v>2027</c:v>
                </c:pt>
                <c:pt idx="126">
                  <c:v>2048</c:v>
                </c:pt>
                <c:pt idx="127">
                  <c:v>2036</c:v>
                </c:pt>
                <c:pt idx="128">
                  <c:v>2037</c:v>
                </c:pt>
                <c:pt idx="129">
                  <c:v>2010</c:v>
                </c:pt>
                <c:pt idx="130">
                  <c:v>2004</c:v>
                </c:pt>
                <c:pt idx="131">
                  <c:v>2009</c:v>
                </c:pt>
                <c:pt idx="132">
                  <c:v>2029</c:v>
                </c:pt>
                <c:pt idx="133">
                  <c:v>2042</c:v>
                </c:pt>
                <c:pt idx="134">
                  <c:v>2060</c:v>
                </c:pt>
                <c:pt idx="135">
                  <c:v>2079</c:v>
                </c:pt>
                <c:pt idx="136">
                  <c:v>2109</c:v>
                </c:pt>
                <c:pt idx="137">
                  <c:v>2114</c:v>
                </c:pt>
                <c:pt idx="138">
                  <c:v>2126</c:v>
                </c:pt>
                <c:pt idx="139">
                  <c:v>2148</c:v>
                </c:pt>
                <c:pt idx="140">
                  <c:v>2188</c:v>
                </c:pt>
                <c:pt idx="141">
                  <c:v>2206</c:v>
                </c:pt>
                <c:pt idx="142">
                  <c:v>2219</c:v>
                </c:pt>
                <c:pt idx="143">
                  <c:v>2204</c:v>
                </c:pt>
                <c:pt idx="144">
                  <c:v>2218</c:v>
                </c:pt>
                <c:pt idx="145">
                  <c:v>2209</c:v>
                </c:pt>
                <c:pt idx="146">
                  <c:v>2215</c:v>
                </c:pt>
                <c:pt idx="147">
                  <c:v>2206</c:v>
                </c:pt>
                <c:pt idx="148">
                  <c:v>2192</c:v>
                </c:pt>
                <c:pt idx="149">
                  <c:v>2189</c:v>
                </c:pt>
                <c:pt idx="150">
                  <c:v>2180</c:v>
                </c:pt>
                <c:pt idx="151">
                  <c:v>2175</c:v>
                </c:pt>
                <c:pt idx="152">
                  <c:v>2146</c:v>
                </c:pt>
                <c:pt idx="153">
                  <c:v>2170</c:v>
                </c:pt>
                <c:pt idx="154">
                  <c:v>2142</c:v>
                </c:pt>
                <c:pt idx="155">
                  <c:v>2135</c:v>
                </c:pt>
                <c:pt idx="156">
                  <c:v>2159</c:v>
                </c:pt>
                <c:pt idx="157">
                  <c:v>2170</c:v>
                </c:pt>
                <c:pt idx="158">
                  <c:v>2147</c:v>
                </c:pt>
                <c:pt idx="159">
                  <c:v>2129</c:v>
                </c:pt>
                <c:pt idx="160">
                  <c:v>2142</c:v>
                </c:pt>
                <c:pt idx="161">
                  <c:v>2165</c:v>
                </c:pt>
                <c:pt idx="162">
                  <c:v>2169</c:v>
                </c:pt>
                <c:pt idx="163">
                  <c:v>2146</c:v>
                </c:pt>
                <c:pt idx="164">
                  <c:v>2165</c:v>
                </c:pt>
                <c:pt idx="165">
                  <c:v>2064</c:v>
                </c:pt>
                <c:pt idx="166">
                  <c:v>1985</c:v>
                </c:pt>
                <c:pt idx="167">
                  <c:v>2007</c:v>
                </c:pt>
                <c:pt idx="168">
                  <c:v>2016</c:v>
                </c:pt>
                <c:pt idx="169">
                  <c:v>1989</c:v>
                </c:pt>
                <c:pt idx="170">
                  <c:v>1982</c:v>
                </c:pt>
                <c:pt idx="171">
                  <c:v>1997</c:v>
                </c:pt>
                <c:pt idx="172">
                  <c:v>1982</c:v>
                </c:pt>
                <c:pt idx="173">
                  <c:v>1955</c:v>
                </c:pt>
                <c:pt idx="174">
                  <c:v>1963</c:v>
                </c:pt>
                <c:pt idx="175">
                  <c:v>1975</c:v>
                </c:pt>
                <c:pt idx="176">
                  <c:v>1988</c:v>
                </c:pt>
                <c:pt idx="177">
                  <c:v>1846</c:v>
                </c:pt>
                <c:pt idx="178">
                  <c:v>1819</c:v>
                </c:pt>
                <c:pt idx="179">
                  <c:v>1797</c:v>
                </c:pt>
                <c:pt idx="180">
                  <c:v>1782</c:v>
                </c:pt>
                <c:pt idx="181">
                  <c:v>1790</c:v>
                </c:pt>
                <c:pt idx="182">
                  <c:v>1783</c:v>
                </c:pt>
                <c:pt idx="183">
                  <c:v>1779</c:v>
                </c:pt>
                <c:pt idx="184">
                  <c:v>1789</c:v>
                </c:pt>
                <c:pt idx="185">
                  <c:v>1778</c:v>
                </c:pt>
                <c:pt idx="186">
                  <c:v>1786</c:v>
                </c:pt>
                <c:pt idx="187">
                  <c:v>1764</c:v>
                </c:pt>
                <c:pt idx="188">
                  <c:v>1775</c:v>
                </c:pt>
                <c:pt idx="189">
                  <c:v>2112</c:v>
                </c:pt>
                <c:pt idx="190">
                  <c:v>2203</c:v>
                </c:pt>
                <c:pt idx="191">
                  <c:v>2249</c:v>
                </c:pt>
                <c:pt idx="192">
                  <c:v>2267</c:v>
                </c:pt>
                <c:pt idx="193">
                  <c:v>2249</c:v>
                </c:pt>
                <c:pt idx="194">
                  <c:v>2280</c:v>
                </c:pt>
                <c:pt idx="195">
                  <c:v>2349</c:v>
                </c:pt>
                <c:pt idx="196">
                  <c:v>2350</c:v>
                </c:pt>
                <c:pt idx="197">
                  <c:v>2385</c:v>
                </c:pt>
                <c:pt idx="198">
                  <c:v>2412</c:v>
                </c:pt>
                <c:pt idx="199">
                  <c:v>2391</c:v>
                </c:pt>
                <c:pt idx="200">
                  <c:v>2375</c:v>
                </c:pt>
                <c:pt idx="201">
                  <c:v>2366</c:v>
                </c:pt>
                <c:pt idx="202">
                  <c:v>2374</c:v>
                </c:pt>
                <c:pt idx="203">
                  <c:v>2398</c:v>
                </c:pt>
                <c:pt idx="204">
                  <c:v>2429</c:v>
                </c:pt>
                <c:pt idx="205">
                  <c:v>2412</c:v>
                </c:pt>
                <c:pt idx="206">
                  <c:v>2431</c:v>
                </c:pt>
                <c:pt idx="207">
                  <c:v>2426</c:v>
                </c:pt>
                <c:pt idx="208">
                  <c:v>2410</c:v>
                </c:pt>
                <c:pt idx="209">
                  <c:v>2397</c:v>
                </c:pt>
                <c:pt idx="210">
                  <c:v>2435</c:v>
                </c:pt>
                <c:pt idx="211">
                  <c:v>2391</c:v>
                </c:pt>
                <c:pt idx="212">
                  <c:v>2421</c:v>
                </c:pt>
                <c:pt idx="213">
                  <c:v>2399</c:v>
                </c:pt>
                <c:pt idx="214">
                  <c:v>2394</c:v>
                </c:pt>
                <c:pt idx="215">
                  <c:v>2381</c:v>
                </c:pt>
                <c:pt idx="216">
                  <c:v>2411</c:v>
                </c:pt>
                <c:pt idx="217">
                  <c:v>2430</c:v>
                </c:pt>
                <c:pt idx="218">
                  <c:v>2413</c:v>
                </c:pt>
                <c:pt idx="219">
                  <c:v>2397</c:v>
                </c:pt>
                <c:pt idx="220">
                  <c:v>2384</c:v>
                </c:pt>
                <c:pt idx="221">
                  <c:v>2414</c:v>
                </c:pt>
                <c:pt idx="222">
                  <c:v>2391</c:v>
                </c:pt>
                <c:pt idx="223">
                  <c:v>2381</c:v>
                </c:pt>
                <c:pt idx="224">
                  <c:v>2241</c:v>
                </c:pt>
                <c:pt idx="225">
                  <c:v>2183</c:v>
                </c:pt>
                <c:pt idx="226">
                  <c:v>2165</c:v>
                </c:pt>
                <c:pt idx="227">
                  <c:v>2141</c:v>
                </c:pt>
                <c:pt idx="228">
                  <c:v>2134</c:v>
                </c:pt>
                <c:pt idx="229">
                  <c:v>2120</c:v>
                </c:pt>
                <c:pt idx="230">
                  <c:v>2102</c:v>
                </c:pt>
                <c:pt idx="231">
                  <c:v>2263</c:v>
                </c:pt>
                <c:pt idx="232">
                  <c:v>2302</c:v>
                </c:pt>
                <c:pt idx="233">
                  <c:v>2296</c:v>
                </c:pt>
                <c:pt idx="234">
                  <c:v>2293</c:v>
                </c:pt>
                <c:pt idx="235">
                  <c:v>2273</c:v>
                </c:pt>
                <c:pt idx="236">
                  <c:v>2264</c:v>
                </c:pt>
                <c:pt idx="237">
                  <c:v>2285</c:v>
                </c:pt>
                <c:pt idx="238">
                  <c:v>2281</c:v>
                </c:pt>
                <c:pt idx="239">
                  <c:v>2263</c:v>
                </c:pt>
                <c:pt idx="240">
                  <c:v>2235</c:v>
                </c:pt>
                <c:pt idx="241">
                  <c:v>2235</c:v>
                </c:pt>
                <c:pt idx="242">
                  <c:v>2213</c:v>
                </c:pt>
                <c:pt idx="243">
                  <c:v>2184</c:v>
                </c:pt>
                <c:pt idx="244">
                  <c:v>2171</c:v>
                </c:pt>
                <c:pt idx="245">
                  <c:v>2006</c:v>
                </c:pt>
                <c:pt idx="246">
                  <c:v>1948</c:v>
                </c:pt>
                <c:pt idx="247">
                  <c:v>1919</c:v>
                </c:pt>
                <c:pt idx="248">
                  <c:v>1972</c:v>
                </c:pt>
                <c:pt idx="249">
                  <c:v>2006</c:v>
                </c:pt>
                <c:pt idx="250">
                  <c:v>1973</c:v>
                </c:pt>
                <c:pt idx="251">
                  <c:v>1980</c:v>
                </c:pt>
                <c:pt idx="252">
                  <c:v>2020</c:v>
                </c:pt>
                <c:pt idx="253">
                  <c:v>2024</c:v>
                </c:pt>
                <c:pt idx="254">
                  <c:v>1991</c:v>
                </c:pt>
                <c:pt idx="255">
                  <c:v>2009</c:v>
                </c:pt>
                <c:pt idx="256">
                  <c:v>2054</c:v>
                </c:pt>
                <c:pt idx="257">
                  <c:v>2043</c:v>
                </c:pt>
                <c:pt idx="258">
                  <c:v>2073</c:v>
                </c:pt>
                <c:pt idx="259">
                  <c:v>2117</c:v>
                </c:pt>
                <c:pt idx="260">
                  <c:v>2141</c:v>
                </c:pt>
                <c:pt idx="261">
                  <c:v>2328</c:v>
                </c:pt>
                <c:pt idx="262">
                  <c:v>2376</c:v>
                </c:pt>
                <c:pt idx="263">
                  <c:v>2347</c:v>
                </c:pt>
                <c:pt idx="264">
                  <c:v>2351</c:v>
                </c:pt>
                <c:pt idx="265">
                  <c:v>2341</c:v>
                </c:pt>
                <c:pt idx="266">
                  <c:v>2376</c:v>
                </c:pt>
                <c:pt idx="267">
                  <c:v>2392</c:v>
                </c:pt>
                <c:pt idx="268">
                  <c:v>2391</c:v>
                </c:pt>
                <c:pt idx="269">
                  <c:v>2438</c:v>
                </c:pt>
                <c:pt idx="270">
                  <c:v>2414</c:v>
                </c:pt>
                <c:pt idx="271">
                  <c:v>2405</c:v>
                </c:pt>
                <c:pt idx="272">
                  <c:v>2440</c:v>
                </c:pt>
                <c:pt idx="273">
                  <c:v>2460</c:v>
                </c:pt>
                <c:pt idx="274">
                  <c:v>2448</c:v>
                </c:pt>
                <c:pt idx="275">
                  <c:v>2438</c:v>
                </c:pt>
                <c:pt idx="276">
                  <c:v>2406</c:v>
                </c:pt>
                <c:pt idx="277">
                  <c:v>2393</c:v>
                </c:pt>
                <c:pt idx="278">
                  <c:v>2402</c:v>
                </c:pt>
                <c:pt idx="279">
                  <c:v>2432</c:v>
                </c:pt>
                <c:pt idx="280">
                  <c:v>2414</c:v>
                </c:pt>
                <c:pt idx="281">
                  <c:v>2398</c:v>
                </c:pt>
                <c:pt idx="282">
                  <c:v>2395</c:v>
                </c:pt>
                <c:pt idx="283">
                  <c:v>2415</c:v>
                </c:pt>
                <c:pt idx="284">
                  <c:v>2421</c:v>
                </c:pt>
                <c:pt idx="285">
                  <c:v>2411</c:v>
                </c:pt>
                <c:pt idx="286">
                  <c:v>2436</c:v>
                </c:pt>
                <c:pt idx="287">
                  <c:v>2447</c:v>
                </c:pt>
                <c:pt idx="288">
                  <c:v>2474</c:v>
                </c:pt>
                <c:pt idx="289">
                  <c:v>2472</c:v>
                </c:pt>
                <c:pt idx="290">
                  <c:v>2477</c:v>
                </c:pt>
                <c:pt idx="291">
                  <c:v>2461</c:v>
                </c:pt>
                <c:pt idx="292">
                  <c:v>2450</c:v>
                </c:pt>
                <c:pt idx="293">
                  <c:v>2491</c:v>
                </c:pt>
                <c:pt idx="294">
                  <c:v>2513</c:v>
                </c:pt>
                <c:pt idx="295">
                  <c:v>2499</c:v>
                </c:pt>
                <c:pt idx="296">
                  <c:v>2523</c:v>
                </c:pt>
                <c:pt idx="297">
                  <c:v>2548</c:v>
                </c:pt>
                <c:pt idx="298">
                  <c:v>2530</c:v>
                </c:pt>
                <c:pt idx="299">
                  <c:v>2500</c:v>
                </c:pt>
                <c:pt idx="300">
                  <c:v>2517</c:v>
                </c:pt>
                <c:pt idx="301">
                  <c:v>2537</c:v>
                </c:pt>
                <c:pt idx="302">
                  <c:v>2516</c:v>
                </c:pt>
                <c:pt idx="303">
                  <c:v>2480</c:v>
                </c:pt>
                <c:pt idx="304">
                  <c:v>2451</c:v>
                </c:pt>
                <c:pt idx="305">
                  <c:v>2403</c:v>
                </c:pt>
                <c:pt idx="306">
                  <c:v>2376</c:v>
                </c:pt>
                <c:pt idx="307">
                  <c:v>2356</c:v>
                </c:pt>
                <c:pt idx="308">
                  <c:v>2371</c:v>
                </c:pt>
                <c:pt idx="309">
                  <c:v>2327</c:v>
                </c:pt>
                <c:pt idx="310">
                  <c:v>2333</c:v>
                </c:pt>
                <c:pt idx="311">
                  <c:v>2197</c:v>
                </c:pt>
                <c:pt idx="312">
                  <c:v>2171</c:v>
                </c:pt>
                <c:pt idx="313">
                  <c:v>2136</c:v>
                </c:pt>
                <c:pt idx="314">
                  <c:v>2145</c:v>
                </c:pt>
                <c:pt idx="315">
                  <c:v>2146</c:v>
                </c:pt>
                <c:pt idx="316">
                  <c:v>2172</c:v>
                </c:pt>
                <c:pt idx="317">
                  <c:v>2172</c:v>
                </c:pt>
                <c:pt idx="318">
                  <c:v>2170</c:v>
                </c:pt>
                <c:pt idx="319">
                  <c:v>2172</c:v>
                </c:pt>
                <c:pt idx="320">
                  <c:v>2152</c:v>
                </c:pt>
                <c:pt idx="321">
                  <c:v>2174</c:v>
                </c:pt>
                <c:pt idx="322">
                  <c:v>2154</c:v>
                </c:pt>
                <c:pt idx="323">
                  <c:v>2146</c:v>
                </c:pt>
                <c:pt idx="324">
                  <c:v>2169</c:v>
                </c:pt>
                <c:pt idx="325">
                  <c:v>2306</c:v>
                </c:pt>
                <c:pt idx="326">
                  <c:v>2347</c:v>
                </c:pt>
                <c:pt idx="327">
                  <c:v>2355</c:v>
                </c:pt>
                <c:pt idx="328">
                  <c:v>2398</c:v>
                </c:pt>
                <c:pt idx="329">
                  <c:v>2418</c:v>
                </c:pt>
                <c:pt idx="330">
                  <c:v>2431</c:v>
                </c:pt>
                <c:pt idx="331">
                  <c:v>2422</c:v>
                </c:pt>
                <c:pt idx="332">
                  <c:v>2431</c:v>
                </c:pt>
                <c:pt idx="333">
                  <c:v>2442</c:v>
                </c:pt>
                <c:pt idx="334">
                  <c:v>2454</c:v>
                </c:pt>
                <c:pt idx="335">
                  <c:v>2493</c:v>
                </c:pt>
                <c:pt idx="336">
                  <c:v>2510</c:v>
                </c:pt>
                <c:pt idx="337">
                  <c:v>2495</c:v>
                </c:pt>
                <c:pt idx="338">
                  <c:v>2473</c:v>
                </c:pt>
                <c:pt idx="339">
                  <c:v>2447</c:v>
                </c:pt>
                <c:pt idx="340">
                  <c:v>2423</c:v>
                </c:pt>
                <c:pt idx="341">
                  <c:v>2418</c:v>
                </c:pt>
                <c:pt idx="342">
                  <c:v>2420</c:v>
                </c:pt>
                <c:pt idx="343">
                  <c:v>2265</c:v>
                </c:pt>
                <c:pt idx="344">
                  <c:v>2389</c:v>
                </c:pt>
                <c:pt idx="345">
                  <c:v>2401</c:v>
                </c:pt>
                <c:pt idx="346">
                  <c:v>2387</c:v>
                </c:pt>
                <c:pt idx="347">
                  <c:v>2357</c:v>
                </c:pt>
                <c:pt idx="348">
                  <c:v>2328</c:v>
                </c:pt>
                <c:pt idx="349">
                  <c:v>2350</c:v>
                </c:pt>
                <c:pt idx="350">
                  <c:v>2423</c:v>
                </c:pt>
                <c:pt idx="351">
                  <c:v>2443</c:v>
                </c:pt>
                <c:pt idx="352">
                  <c:v>2422</c:v>
                </c:pt>
                <c:pt idx="353">
                  <c:v>2408</c:v>
                </c:pt>
                <c:pt idx="354">
                  <c:v>2384</c:v>
                </c:pt>
                <c:pt idx="355">
                  <c:v>2356</c:v>
                </c:pt>
                <c:pt idx="356">
                  <c:v>2192</c:v>
                </c:pt>
                <c:pt idx="357">
                  <c:v>2301</c:v>
                </c:pt>
                <c:pt idx="358">
                  <c:v>2339</c:v>
                </c:pt>
                <c:pt idx="359">
                  <c:v>2335</c:v>
                </c:pt>
                <c:pt idx="360">
                  <c:v>2319</c:v>
                </c:pt>
                <c:pt idx="361">
                  <c:v>2278</c:v>
                </c:pt>
                <c:pt idx="362">
                  <c:v>2250</c:v>
                </c:pt>
                <c:pt idx="363">
                  <c:v>2303</c:v>
                </c:pt>
                <c:pt idx="364">
                  <c:v>2311</c:v>
                </c:pt>
                <c:pt idx="365">
                  <c:v>2315</c:v>
                </c:pt>
                <c:pt idx="366">
                  <c:v>2321</c:v>
                </c:pt>
                <c:pt idx="367">
                  <c:v>2341</c:v>
                </c:pt>
                <c:pt idx="368">
                  <c:v>2331</c:v>
                </c:pt>
                <c:pt idx="369">
                  <c:v>2364</c:v>
                </c:pt>
                <c:pt idx="370">
                  <c:v>2396</c:v>
                </c:pt>
                <c:pt idx="371">
                  <c:v>2346</c:v>
                </c:pt>
                <c:pt idx="372">
                  <c:v>2328</c:v>
                </c:pt>
                <c:pt idx="373">
                  <c:v>2292</c:v>
                </c:pt>
                <c:pt idx="374">
                  <c:v>2273</c:v>
                </c:pt>
                <c:pt idx="375">
                  <c:v>2269</c:v>
                </c:pt>
                <c:pt idx="376">
                  <c:v>2252</c:v>
                </c:pt>
                <c:pt idx="377">
                  <c:v>2258</c:v>
                </c:pt>
                <c:pt idx="378">
                  <c:v>2267</c:v>
                </c:pt>
                <c:pt idx="379">
                  <c:v>2248</c:v>
                </c:pt>
                <c:pt idx="380">
                  <c:v>2190</c:v>
                </c:pt>
                <c:pt idx="381">
                  <c:v>2230</c:v>
                </c:pt>
                <c:pt idx="382">
                  <c:v>2245</c:v>
                </c:pt>
                <c:pt idx="383">
                  <c:v>2239</c:v>
                </c:pt>
                <c:pt idx="384">
                  <c:v>2225</c:v>
                </c:pt>
                <c:pt idx="385">
                  <c:v>2203</c:v>
                </c:pt>
                <c:pt idx="386">
                  <c:v>2192</c:v>
                </c:pt>
                <c:pt idx="387">
                  <c:v>2132</c:v>
                </c:pt>
                <c:pt idx="388">
                  <c:v>2117</c:v>
                </c:pt>
                <c:pt idx="389">
                  <c:v>2090</c:v>
                </c:pt>
                <c:pt idx="390">
                  <c:v>2039</c:v>
                </c:pt>
                <c:pt idx="391">
                  <c:v>1951</c:v>
                </c:pt>
                <c:pt idx="392">
                  <c:v>1811</c:v>
                </c:pt>
                <c:pt idx="393">
                  <c:v>1624</c:v>
                </c:pt>
                <c:pt idx="394">
                  <c:v>1274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8-F038-4B81-A5B2-16440CA4F735}"/>
            </c:ext>
          </c:extLst>
        </c:ser>
        <c:ser>
          <c:idx val="1"/>
          <c:order val="25"/>
          <c:tx>
            <c:strRef>
              <c:f>'cat2'!$C$1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'cat2'!$C$2:$C$396</c:f>
              <c:numCache>
                <c:formatCode>General</c:formatCode>
                <c:ptCount val="395"/>
                <c:pt idx="0">
                  <c:v>373</c:v>
                </c:pt>
                <c:pt idx="1">
                  <c:v>464</c:v>
                </c:pt>
                <c:pt idx="2">
                  <c:v>506</c:v>
                </c:pt>
                <c:pt idx="3">
                  <c:v>537</c:v>
                </c:pt>
                <c:pt idx="4">
                  <c:v>564</c:v>
                </c:pt>
                <c:pt idx="5">
                  <c:v>579</c:v>
                </c:pt>
                <c:pt idx="6">
                  <c:v>613</c:v>
                </c:pt>
                <c:pt idx="7">
                  <c:v>622</c:v>
                </c:pt>
                <c:pt idx="8">
                  <c:v>629</c:v>
                </c:pt>
                <c:pt idx="9">
                  <c:v>649</c:v>
                </c:pt>
                <c:pt idx="10">
                  <c:v>643</c:v>
                </c:pt>
                <c:pt idx="11">
                  <c:v>641</c:v>
                </c:pt>
                <c:pt idx="12">
                  <c:v>626</c:v>
                </c:pt>
                <c:pt idx="13">
                  <c:v>634</c:v>
                </c:pt>
                <c:pt idx="14">
                  <c:v>638</c:v>
                </c:pt>
                <c:pt idx="15">
                  <c:v>643</c:v>
                </c:pt>
                <c:pt idx="16">
                  <c:v>651</c:v>
                </c:pt>
                <c:pt idx="17">
                  <c:v>654</c:v>
                </c:pt>
                <c:pt idx="18">
                  <c:v>645</c:v>
                </c:pt>
                <c:pt idx="19">
                  <c:v>642</c:v>
                </c:pt>
                <c:pt idx="20">
                  <c:v>646</c:v>
                </c:pt>
                <c:pt idx="21">
                  <c:v>638</c:v>
                </c:pt>
                <c:pt idx="22">
                  <c:v>636</c:v>
                </c:pt>
                <c:pt idx="23">
                  <c:v>623</c:v>
                </c:pt>
                <c:pt idx="24">
                  <c:v>627</c:v>
                </c:pt>
                <c:pt idx="25">
                  <c:v>621</c:v>
                </c:pt>
                <c:pt idx="26">
                  <c:v>615</c:v>
                </c:pt>
                <c:pt idx="27">
                  <c:v>636</c:v>
                </c:pt>
                <c:pt idx="28">
                  <c:v>640</c:v>
                </c:pt>
                <c:pt idx="29">
                  <c:v>625</c:v>
                </c:pt>
                <c:pt idx="30">
                  <c:v>638</c:v>
                </c:pt>
                <c:pt idx="31">
                  <c:v>638</c:v>
                </c:pt>
                <c:pt idx="32">
                  <c:v>631</c:v>
                </c:pt>
                <c:pt idx="33">
                  <c:v>626</c:v>
                </c:pt>
                <c:pt idx="34">
                  <c:v>629</c:v>
                </c:pt>
                <c:pt idx="35">
                  <c:v>624</c:v>
                </c:pt>
                <c:pt idx="36">
                  <c:v>625</c:v>
                </c:pt>
                <c:pt idx="37">
                  <c:v>627</c:v>
                </c:pt>
                <c:pt idx="38">
                  <c:v>638</c:v>
                </c:pt>
                <c:pt idx="39">
                  <c:v>641</c:v>
                </c:pt>
                <c:pt idx="40">
                  <c:v>640</c:v>
                </c:pt>
                <c:pt idx="41">
                  <c:v>656</c:v>
                </c:pt>
                <c:pt idx="42">
                  <c:v>655</c:v>
                </c:pt>
                <c:pt idx="43">
                  <c:v>657</c:v>
                </c:pt>
                <c:pt idx="44">
                  <c:v>659</c:v>
                </c:pt>
                <c:pt idx="45">
                  <c:v>665</c:v>
                </c:pt>
                <c:pt idx="46">
                  <c:v>662</c:v>
                </c:pt>
                <c:pt idx="47">
                  <c:v>662</c:v>
                </c:pt>
                <c:pt idx="48">
                  <c:v>671</c:v>
                </c:pt>
                <c:pt idx="49">
                  <c:v>675</c:v>
                </c:pt>
                <c:pt idx="50">
                  <c:v>667</c:v>
                </c:pt>
                <c:pt idx="51">
                  <c:v>659</c:v>
                </c:pt>
                <c:pt idx="52">
                  <c:v>656</c:v>
                </c:pt>
                <c:pt idx="53">
                  <c:v>631</c:v>
                </c:pt>
                <c:pt idx="54">
                  <c:v>625</c:v>
                </c:pt>
                <c:pt idx="55">
                  <c:v>627</c:v>
                </c:pt>
                <c:pt idx="56">
                  <c:v>626</c:v>
                </c:pt>
                <c:pt idx="57">
                  <c:v>634</c:v>
                </c:pt>
                <c:pt idx="58">
                  <c:v>621</c:v>
                </c:pt>
                <c:pt idx="59">
                  <c:v>595</c:v>
                </c:pt>
                <c:pt idx="60">
                  <c:v>584</c:v>
                </c:pt>
                <c:pt idx="61">
                  <c:v>583</c:v>
                </c:pt>
                <c:pt idx="62">
                  <c:v>587</c:v>
                </c:pt>
                <c:pt idx="63">
                  <c:v>602</c:v>
                </c:pt>
                <c:pt idx="64">
                  <c:v>599</c:v>
                </c:pt>
                <c:pt idx="65">
                  <c:v>600</c:v>
                </c:pt>
                <c:pt idx="66">
                  <c:v>593</c:v>
                </c:pt>
                <c:pt idx="67">
                  <c:v>574</c:v>
                </c:pt>
                <c:pt idx="68">
                  <c:v>576</c:v>
                </c:pt>
                <c:pt idx="69">
                  <c:v>584</c:v>
                </c:pt>
                <c:pt idx="70">
                  <c:v>588</c:v>
                </c:pt>
                <c:pt idx="71">
                  <c:v>602</c:v>
                </c:pt>
                <c:pt idx="72">
                  <c:v>603</c:v>
                </c:pt>
                <c:pt idx="73">
                  <c:v>596</c:v>
                </c:pt>
                <c:pt idx="74">
                  <c:v>593</c:v>
                </c:pt>
                <c:pt idx="75">
                  <c:v>598</c:v>
                </c:pt>
                <c:pt idx="76">
                  <c:v>602</c:v>
                </c:pt>
                <c:pt idx="77">
                  <c:v>603</c:v>
                </c:pt>
                <c:pt idx="78">
                  <c:v>615</c:v>
                </c:pt>
                <c:pt idx="79">
                  <c:v>621</c:v>
                </c:pt>
                <c:pt idx="80">
                  <c:v>631</c:v>
                </c:pt>
                <c:pt idx="81">
                  <c:v>628</c:v>
                </c:pt>
                <c:pt idx="82">
                  <c:v>626</c:v>
                </c:pt>
                <c:pt idx="83">
                  <c:v>629</c:v>
                </c:pt>
                <c:pt idx="84">
                  <c:v>638</c:v>
                </c:pt>
                <c:pt idx="85">
                  <c:v>640</c:v>
                </c:pt>
                <c:pt idx="86">
                  <c:v>640</c:v>
                </c:pt>
                <c:pt idx="87">
                  <c:v>636</c:v>
                </c:pt>
                <c:pt idx="88">
                  <c:v>629</c:v>
                </c:pt>
                <c:pt idx="89">
                  <c:v>616</c:v>
                </c:pt>
                <c:pt idx="90">
                  <c:v>623</c:v>
                </c:pt>
                <c:pt idx="91">
                  <c:v>632</c:v>
                </c:pt>
                <c:pt idx="92">
                  <c:v>640</c:v>
                </c:pt>
                <c:pt idx="93">
                  <c:v>647</c:v>
                </c:pt>
                <c:pt idx="94">
                  <c:v>653</c:v>
                </c:pt>
                <c:pt idx="95">
                  <c:v>647</c:v>
                </c:pt>
                <c:pt idx="96">
                  <c:v>645</c:v>
                </c:pt>
                <c:pt idx="97">
                  <c:v>640</c:v>
                </c:pt>
                <c:pt idx="98">
                  <c:v>650</c:v>
                </c:pt>
                <c:pt idx="99">
                  <c:v>700</c:v>
                </c:pt>
                <c:pt idx="100">
                  <c:v>704</c:v>
                </c:pt>
                <c:pt idx="101">
                  <c:v>681</c:v>
                </c:pt>
                <c:pt idx="102">
                  <c:v>678</c:v>
                </c:pt>
                <c:pt idx="103">
                  <c:v>671</c:v>
                </c:pt>
                <c:pt idx="104">
                  <c:v>681</c:v>
                </c:pt>
                <c:pt idx="105">
                  <c:v>686</c:v>
                </c:pt>
                <c:pt idx="106">
                  <c:v>685</c:v>
                </c:pt>
                <c:pt idx="107">
                  <c:v>687</c:v>
                </c:pt>
                <c:pt idx="108">
                  <c:v>686</c:v>
                </c:pt>
                <c:pt idx="109">
                  <c:v>676</c:v>
                </c:pt>
                <c:pt idx="110">
                  <c:v>675</c:v>
                </c:pt>
                <c:pt idx="111">
                  <c:v>697</c:v>
                </c:pt>
                <c:pt idx="112">
                  <c:v>697</c:v>
                </c:pt>
                <c:pt idx="113">
                  <c:v>704</c:v>
                </c:pt>
                <c:pt idx="114">
                  <c:v>697</c:v>
                </c:pt>
                <c:pt idx="115">
                  <c:v>695</c:v>
                </c:pt>
                <c:pt idx="116">
                  <c:v>682</c:v>
                </c:pt>
                <c:pt idx="117">
                  <c:v>675</c:v>
                </c:pt>
                <c:pt idx="118">
                  <c:v>689</c:v>
                </c:pt>
                <c:pt idx="119">
                  <c:v>702</c:v>
                </c:pt>
                <c:pt idx="120">
                  <c:v>704</c:v>
                </c:pt>
                <c:pt idx="121">
                  <c:v>714</c:v>
                </c:pt>
                <c:pt idx="122">
                  <c:v>728</c:v>
                </c:pt>
                <c:pt idx="123">
                  <c:v>717</c:v>
                </c:pt>
                <c:pt idx="124">
                  <c:v>717</c:v>
                </c:pt>
                <c:pt idx="125">
                  <c:v>723</c:v>
                </c:pt>
                <c:pt idx="126">
                  <c:v>718</c:v>
                </c:pt>
                <c:pt idx="127">
                  <c:v>710</c:v>
                </c:pt>
                <c:pt idx="128">
                  <c:v>705</c:v>
                </c:pt>
                <c:pt idx="129">
                  <c:v>694</c:v>
                </c:pt>
                <c:pt idx="130">
                  <c:v>686</c:v>
                </c:pt>
                <c:pt idx="131">
                  <c:v>665</c:v>
                </c:pt>
                <c:pt idx="132">
                  <c:v>681</c:v>
                </c:pt>
                <c:pt idx="133">
                  <c:v>686</c:v>
                </c:pt>
                <c:pt idx="134">
                  <c:v>688</c:v>
                </c:pt>
                <c:pt idx="135">
                  <c:v>694</c:v>
                </c:pt>
                <c:pt idx="136">
                  <c:v>690</c:v>
                </c:pt>
                <c:pt idx="137">
                  <c:v>671</c:v>
                </c:pt>
                <c:pt idx="138">
                  <c:v>663</c:v>
                </c:pt>
                <c:pt idx="139">
                  <c:v>678</c:v>
                </c:pt>
                <c:pt idx="140">
                  <c:v>684</c:v>
                </c:pt>
                <c:pt idx="141">
                  <c:v>692</c:v>
                </c:pt>
                <c:pt idx="142">
                  <c:v>701</c:v>
                </c:pt>
                <c:pt idx="143">
                  <c:v>702</c:v>
                </c:pt>
                <c:pt idx="144">
                  <c:v>697</c:v>
                </c:pt>
                <c:pt idx="145">
                  <c:v>699</c:v>
                </c:pt>
                <c:pt idx="146">
                  <c:v>708</c:v>
                </c:pt>
                <c:pt idx="147">
                  <c:v>710</c:v>
                </c:pt>
                <c:pt idx="148">
                  <c:v>720</c:v>
                </c:pt>
                <c:pt idx="149">
                  <c:v>729</c:v>
                </c:pt>
                <c:pt idx="150">
                  <c:v>739</c:v>
                </c:pt>
                <c:pt idx="151">
                  <c:v>727</c:v>
                </c:pt>
                <c:pt idx="152">
                  <c:v>719</c:v>
                </c:pt>
                <c:pt idx="153">
                  <c:v>739</c:v>
                </c:pt>
                <c:pt idx="154">
                  <c:v>740</c:v>
                </c:pt>
                <c:pt idx="155">
                  <c:v>747</c:v>
                </c:pt>
                <c:pt idx="156">
                  <c:v>750</c:v>
                </c:pt>
                <c:pt idx="157">
                  <c:v>744</c:v>
                </c:pt>
                <c:pt idx="158">
                  <c:v>725</c:v>
                </c:pt>
                <c:pt idx="159">
                  <c:v>726</c:v>
                </c:pt>
                <c:pt idx="160">
                  <c:v>739</c:v>
                </c:pt>
                <c:pt idx="161">
                  <c:v>746</c:v>
                </c:pt>
                <c:pt idx="162">
                  <c:v>754</c:v>
                </c:pt>
                <c:pt idx="163">
                  <c:v>750</c:v>
                </c:pt>
                <c:pt idx="164">
                  <c:v>742</c:v>
                </c:pt>
                <c:pt idx="165">
                  <c:v>689</c:v>
                </c:pt>
                <c:pt idx="166">
                  <c:v>680</c:v>
                </c:pt>
                <c:pt idx="167">
                  <c:v>682</c:v>
                </c:pt>
                <c:pt idx="168">
                  <c:v>683</c:v>
                </c:pt>
                <c:pt idx="169">
                  <c:v>692</c:v>
                </c:pt>
                <c:pt idx="170">
                  <c:v>695</c:v>
                </c:pt>
                <c:pt idx="171">
                  <c:v>724</c:v>
                </c:pt>
                <c:pt idx="172">
                  <c:v>727</c:v>
                </c:pt>
                <c:pt idx="173">
                  <c:v>710</c:v>
                </c:pt>
                <c:pt idx="174">
                  <c:v>699</c:v>
                </c:pt>
                <c:pt idx="175">
                  <c:v>686</c:v>
                </c:pt>
                <c:pt idx="176">
                  <c:v>682</c:v>
                </c:pt>
                <c:pt idx="177">
                  <c:v>626</c:v>
                </c:pt>
                <c:pt idx="178">
                  <c:v>614</c:v>
                </c:pt>
                <c:pt idx="179">
                  <c:v>591</c:v>
                </c:pt>
                <c:pt idx="180">
                  <c:v>580</c:v>
                </c:pt>
                <c:pt idx="181">
                  <c:v>575</c:v>
                </c:pt>
                <c:pt idx="182">
                  <c:v>574</c:v>
                </c:pt>
                <c:pt idx="183">
                  <c:v>579</c:v>
                </c:pt>
                <c:pt idx="184">
                  <c:v>579</c:v>
                </c:pt>
                <c:pt idx="185">
                  <c:v>589</c:v>
                </c:pt>
                <c:pt idx="186">
                  <c:v>584</c:v>
                </c:pt>
                <c:pt idx="187">
                  <c:v>588</c:v>
                </c:pt>
                <c:pt idx="188">
                  <c:v>601</c:v>
                </c:pt>
                <c:pt idx="189">
                  <c:v>742</c:v>
                </c:pt>
                <c:pt idx="190">
                  <c:v>751</c:v>
                </c:pt>
                <c:pt idx="191">
                  <c:v>768</c:v>
                </c:pt>
                <c:pt idx="192">
                  <c:v>772</c:v>
                </c:pt>
                <c:pt idx="193">
                  <c:v>774</c:v>
                </c:pt>
                <c:pt idx="194">
                  <c:v>772</c:v>
                </c:pt>
                <c:pt idx="195">
                  <c:v>797</c:v>
                </c:pt>
                <c:pt idx="196">
                  <c:v>797</c:v>
                </c:pt>
                <c:pt idx="197">
                  <c:v>806</c:v>
                </c:pt>
                <c:pt idx="198">
                  <c:v>807</c:v>
                </c:pt>
                <c:pt idx="199">
                  <c:v>801</c:v>
                </c:pt>
                <c:pt idx="200">
                  <c:v>798</c:v>
                </c:pt>
                <c:pt idx="201">
                  <c:v>790</c:v>
                </c:pt>
                <c:pt idx="202">
                  <c:v>798</c:v>
                </c:pt>
                <c:pt idx="203">
                  <c:v>807</c:v>
                </c:pt>
                <c:pt idx="204">
                  <c:v>806</c:v>
                </c:pt>
                <c:pt idx="205">
                  <c:v>813</c:v>
                </c:pt>
                <c:pt idx="206">
                  <c:v>825</c:v>
                </c:pt>
                <c:pt idx="207">
                  <c:v>804</c:v>
                </c:pt>
                <c:pt idx="208">
                  <c:v>804</c:v>
                </c:pt>
                <c:pt idx="209">
                  <c:v>806</c:v>
                </c:pt>
                <c:pt idx="210">
                  <c:v>811</c:v>
                </c:pt>
                <c:pt idx="211">
                  <c:v>801</c:v>
                </c:pt>
                <c:pt idx="212">
                  <c:v>814</c:v>
                </c:pt>
                <c:pt idx="213">
                  <c:v>810</c:v>
                </c:pt>
                <c:pt idx="214">
                  <c:v>807</c:v>
                </c:pt>
                <c:pt idx="215">
                  <c:v>808</c:v>
                </c:pt>
                <c:pt idx="216">
                  <c:v>805</c:v>
                </c:pt>
                <c:pt idx="217">
                  <c:v>819</c:v>
                </c:pt>
                <c:pt idx="218">
                  <c:v>823</c:v>
                </c:pt>
                <c:pt idx="219">
                  <c:v>838</c:v>
                </c:pt>
                <c:pt idx="220">
                  <c:v>818</c:v>
                </c:pt>
                <c:pt idx="221">
                  <c:v>807</c:v>
                </c:pt>
                <c:pt idx="222">
                  <c:v>809</c:v>
                </c:pt>
                <c:pt idx="223">
                  <c:v>819</c:v>
                </c:pt>
                <c:pt idx="224">
                  <c:v>753</c:v>
                </c:pt>
                <c:pt idx="225">
                  <c:v>732</c:v>
                </c:pt>
                <c:pt idx="226">
                  <c:v>720</c:v>
                </c:pt>
                <c:pt idx="227">
                  <c:v>715</c:v>
                </c:pt>
                <c:pt idx="228">
                  <c:v>700</c:v>
                </c:pt>
                <c:pt idx="229">
                  <c:v>703</c:v>
                </c:pt>
                <c:pt idx="230">
                  <c:v>719</c:v>
                </c:pt>
                <c:pt idx="231">
                  <c:v>797</c:v>
                </c:pt>
                <c:pt idx="232">
                  <c:v>811</c:v>
                </c:pt>
                <c:pt idx="233">
                  <c:v>806</c:v>
                </c:pt>
                <c:pt idx="234">
                  <c:v>813</c:v>
                </c:pt>
                <c:pt idx="235">
                  <c:v>797</c:v>
                </c:pt>
                <c:pt idx="236">
                  <c:v>785</c:v>
                </c:pt>
                <c:pt idx="237">
                  <c:v>793</c:v>
                </c:pt>
                <c:pt idx="238">
                  <c:v>797</c:v>
                </c:pt>
                <c:pt idx="239">
                  <c:v>789</c:v>
                </c:pt>
                <c:pt idx="240">
                  <c:v>785</c:v>
                </c:pt>
                <c:pt idx="241">
                  <c:v>773</c:v>
                </c:pt>
                <c:pt idx="242">
                  <c:v>758</c:v>
                </c:pt>
                <c:pt idx="243">
                  <c:v>755</c:v>
                </c:pt>
                <c:pt idx="244">
                  <c:v>766</c:v>
                </c:pt>
                <c:pt idx="245">
                  <c:v>697</c:v>
                </c:pt>
                <c:pt idx="246">
                  <c:v>675</c:v>
                </c:pt>
                <c:pt idx="247">
                  <c:v>668</c:v>
                </c:pt>
                <c:pt idx="248">
                  <c:v>681</c:v>
                </c:pt>
                <c:pt idx="249">
                  <c:v>680</c:v>
                </c:pt>
                <c:pt idx="250">
                  <c:v>679</c:v>
                </c:pt>
                <c:pt idx="251">
                  <c:v>684</c:v>
                </c:pt>
                <c:pt idx="252">
                  <c:v>686</c:v>
                </c:pt>
                <c:pt idx="253">
                  <c:v>691</c:v>
                </c:pt>
                <c:pt idx="254">
                  <c:v>696</c:v>
                </c:pt>
                <c:pt idx="255">
                  <c:v>699</c:v>
                </c:pt>
                <c:pt idx="256">
                  <c:v>694</c:v>
                </c:pt>
                <c:pt idx="257">
                  <c:v>673</c:v>
                </c:pt>
                <c:pt idx="258">
                  <c:v>677</c:v>
                </c:pt>
                <c:pt idx="259">
                  <c:v>686</c:v>
                </c:pt>
                <c:pt idx="260">
                  <c:v>697</c:v>
                </c:pt>
                <c:pt idx="261">
                  <c:v>747</c:v>
                </c:pt>
                <c:pt idx="262">
                  <c:v>760</c:v>
                </c:pt>
                <c:pt idx="263">
                  <c:v>747</c:v>
                </c:pt>
                <c:pt idx="264">
                  <c:v>741</c:v>
                </c:pt>
                <c:pt idx="265">
                  <c:v>775</c:v>
                </c:pt>
                <c:pt idx="266">
                  <c:v>787</c:v>
                </c:pt>
                <c:pt idx="267">
                  <c:v>812</c:v>
                </c:pt>
                <c:pt idx="268">
                  <c:v>822</c:v>
                </c:pt>
                <c:pt idx="269">
                  <c:v>816</c:v>
                </c:pt>
                <c:pt idx="270">
                  <c:v>800</c:v>
                </c:pt>
                <c:pt idx="271">
                  <c:v>784</c:v>
                </c:pt>
                <c:pt idx="272">
                  <c:v>802</c:v>
                </c:pt>
                <c:pt idx="273">
                  <c:v>789</c:v>
                </c:pt>
                <c:pt idx="274">
                  <c:v>798</c:v>
                </c:pt>
                <c:pt idx="275">
                  <c:v>813</c:v>
                </c:pt>
                <c:pt idx="276">
                  <c:v>828</c:v>
                </c:pt>
                <c:pt idx="277">
                  <c:v>826</c:v>
                </c:pt>
                <c:pt idx="278">
                  <c:v>815</c:v>
                </c:pt>
                <c:pt idx="279">
                  <c:v>807</c:v>
                </c:pt>
                <c:pt idx="280">
                  <c:v>814</c:v>
                </c:pt>
                <c:pt idx="281">
                  <c:v>829</c:v>
                </c:pt>
                <c:pt idx="282">
                  <c:v>845</c:v>
                </c:pt>
                <c:pt idx="283">
                  <c:v>847</c:v>
                </c:pt>
                <c:pt idx="284">
                  <c:v>823</c:v>
                </c:pt>
                <c:pt idx="285">
                  <c:v>818</c:v>
                </c:pt>
                <c:pt idx="286">
                  <c:v>829</c:v>
                </c:pt>
                <c:pt idx="287">
                  <c:v>822</c:v>
                </c:pt>
                <c:pt idx="288">
                  <c:v>823</c:v>
                </c:pt>
                <c:pt idx="289">
                  <c:v>829</c:v>
                </c:pt>
                <c:pt idx="290">
                  <c:v>830</c:v>
                </c:pt>
                <c:pt idx="291">
                  <c:v>836</c:v>
                </c:pt>
                <c:pt idx="292">
                  <c:v>835</c:v>
                </c:pt>
                <c:pt idx="293">
                  <c:v>850</c:v>
                </c:pt>
                <c:pt idx="294">
                  <c:v>854</c:v>
                </c:pt>
                <c:pt idx="295">
                  <c:v>858</c:v>
                </c:pt>
                <c:pt idx="296">
                  <c:v>853</c:v>
                </c:pt>
                <c:pt idx="297">
                  <c:v>837</c:v>
                </c:pt>
                <c:pt idx="298">
                  <c:v>818</c:v>
                </c:pt>
                <c:pt idx="299">
                  <c:v>809</c:v>
                </c:pt>
                <c:pt idx="300">
                  <c:v>816</c:v>
                </c:pt>
                <c:pt idx="301">
                  <c:v>832</c:v>
                </c:pt>
                <c:pt idx="302">
                  <c:v>832</c:v>
                </c:pt>
                <c:pt idx="303">
                  <c:v>821</c:v>
                </c:pt>
                <c:pt idx="304">
                  <c:v>805</c:v>
                </c:pt>
                <c:pt idx="305">
                  <c:v>775</c:v>
                </c:pt>
                <c:pt idx="306">
                  <c:v>764</c:v>
                </c:pt>
                <c:pt idx="307">
                  <c:v>763</c:v>
                </c:pt>
                <c:pt idx="308">
                  <c:v>762</c:v>
                </c:pt>
                <c:pt idx="309">
                  <c:v>759</c:v>
                </c:pt>
                <c:pt idx="310">
                  <c:v>758</c:v>
                </c:pt>
                <c:pt idx="311">
                  <c:v>727</c:v>
                </c:pt>
                <c:pt idx="312">
                  <c:v>707</c:v>
                </c:pt>
                <c:pt idx="313">
                  <c:v>698</c:v>
                </c:pt>
                <c:pt idx="314">
                  <c:v>693</c:v>
                </c:pt>
                <c:pt idx="315">
                  <c:v>699</c:v>
                </c:pt>
                <c:pt idx="316">
                  <c:v>695</c:v>
                </c:pt>
                <c:pt idx="317">
                  <c:v>695</c:v>
                </c:pt>
                <c:pt idx="318">
                  <c:v>699</c:v>
                </c:pt>
                <c:pt idx="319">
                  <c:v>698</c:v>
                </c:pt>
                <c:pt idx="320">
                  <c:v>687</c:v>
                </c:pt>
                <c:pt idx="321">
                  <c:v>691</c:v>
                </c:pt>
                <c:pt idx="322">
                  <c:v>690</c:v>
                </c:pt>
                <c:pt idx="323">
                  <c:v>705</c:v>
                </c:pt>
                <c:pt idx="324">
                  <c:v>705</c:v>
                </c:pt>
                <c:pt idx="325">
                  <c:v>771</c:v>
                </c:pt>
                <c:pt idx="326">
                  <c:v>781</c:v>
                </c:pt>
                <c:pt idx="327">
                  <c:v>784</c:v>
                </c:pt>
                <c:pt idx="328">
                  <c:v>804</c:v>
                </c:pt>
                <c:pt idx="329">
                  <c:v>823</c:v>
                </c:pt>
                <c:pt idx="330">
                  <c:v>838</c:v>
                </c:pt>
                <c:pt idx="331">
                  <c:v>832</c:v>
                </c:pt>
                <c:pt idx="332">
                  <c:v>819</c:v>
                </c:pt>
                <c:pt idx="333">
                  <c:v>817</c:v>
                </c:pt>
                <c:pt idx="334">
                  <c:v>804</c:v>
                </c:pt>
                <c:pt idx="335">
                  <c:v>832</c:v>
                </c:pt>
                <c:pt idx="336">
                  <c:v>845</c:v>
                </c:pt>
                <c:pt idx="337">
                  <c:v>861</c:v>
                </c:pt>
                <c:pt idx="338">
                  <c:v>869</c:v>
                </c:pt>
                <c:pt idx="339">
                  <c:v>865</c:v>
                </c:pt>
                <c:pt idx="340">
                  <c:v>844</c:v>
                </c:pt>
                <c:pt idx="341">
                  <c:v>832</c:v>
                </c:pt>
                <c:pt idx="342">
                  <c:v>820</c:v>
                </c:pt>
                <c:pt idx="343">
                  <c:v>759</c:v>
                </c:pt>
                <c:pt idx="344">
                  <c:v>801</c:v>
                </c:pt>
                <c:pt idx="345">
                  <c:v>808</c:v>
                </c:pt>
                <c:pt idx="346">
                  <c:v>825</c:v>
                </c:pt>
                <c:pt idx="347">
                  <c:v>800</c:v>
                </c:pt>
                <c:pt idx="348">
                  <c:v>795</c:v>
                </c:pt>
                <c:pt idx="349">
                  <c:v>814</c:v>
                </c:pt>
                <c:pt idx="350">
                  <c:v>808</c:v>
                </c:pt>
                <c:pt idx="351">
                  <c:v>818</c:v>
                </c:pt>
                <c:pt idx="352">
                  <c:v>818</c:v>
                </c:pt>
                <c:pt idx="353">
                  <c:v>829</c:v>
                </c:pt>
                <c:pt idx="354">
                  <c:v>818</c:v>
                </c:pt>
                <c:pt idx="355">
                  <c:v>803</c:v>
                </c:pt>
                <c:pt idx="356">
                  <c:v>760</c:v>
                </c:pt>
                <c:pt idx="357">
                  <c:v>816</c:v>
                </c:pt>
                <c:pt idx="358">
                  <c:v>813</c:v>
                </c:pt>
                <c:pt idx="359">
                  <c:v>811</c:v>
                </c:pt>
                <c:pt idx="360">
                  <c:v>797</c:v>
                </c:pt>
                <c:pt idx="361">
                  <c:v>780</c:v>
                </c:pt>
                <c:pt idx="362">
                  <c:v>762</c:v>
                </c:pt>
                <c:pt idx="363">
                  <c:v>776</c:v>
                </c:pt>
                <c:pt idx="364">
                  <c:v>781</c:v>
                </c:pt>
                <c:pt idx="365">
                  <c:v>792</c:v>
                </c:pt>
                <c:pt idx="366">
                  <c:v>796</c:v>
                </c:pt>
                <c:pt idx="367">
                  <c:v>789</c:v>
                </c:pt>
                <c:pt idx="368">
                  <c:v>782</c:v>
                </c:pt>
                <c:pt idx="369">
                  <c:v>770</c:v>
                </c:pt>
                <c:pt idx="370">
                  <c:v>783</c:v>
                </c:pt>
                <c:pt idx="371">
                  <c:v>769</c:v>
                </c:pt>
                <c:pt idx="372">
                  <c:v>759</c:v>
                </c:pt>
                <c:pt idx="373">
                  <c:v>763</c:v>
                </c:pt>
                <c:pt idx="374">
                  <c:v>753</c:v>
                </c:pt>
                <c:pt idx="375">
                  <c:v>733</c:v>
                </c:pt>
                <c:pt idx="376">
                  <c:v>728</c:v>
                </c:pt>
                <c:pt idx="377">
                  <c:v>737</c:v>
                </c:pt>
                <c:pt idx="378">
                  <c:v>740</c:v>
                </c:pt>
                <c:pt idx="379">
                  <c:v>722</c:v>
                </c:pt>
                <c:pt idx="380">
                  <c:v>718</c:v>
                </c:pt>
                <c:pt idx="381">
                  <c:v>734</c:v>
                </c:pt>
                <c:pt idx="382">
                  <c:v>728</c:v>
                </c:pt>
                <c:pt idx="383">
                  <c:v>717</c:v>
                </c:pt>
                <c:pt idx="384">
                  <c:v>714</c:v>
                </c:pt>
                <c:pt idx="385">
                  <c:v>705</c:v>
                </c:pt>
                <c:pt idx="386">
                  <c:v>694</c:v>
                </c:pt>
                <c:pt idx="387">
                  <c:v>699</c:v>
                </c:pt>
                <c:pt idx="388">
                  <c:v>698</c:v>
                </c:pt>
                <c:pt idx="389">
                  <c:v>658</c:v>
                </c:pt>
                <c:pt idx="390">
                  <c:v>633</c:v>
                </c:pt>
                <c:pt idx="391">
                  <c:v>613</c:v>
                </c:pt>
                <c:pt idx="392">
                  <c:v>577</c:v>
                </c:pt>
                <c:pt idx="393">
                  <c:v>547</c:v>
                </c:pt>
                <c:pt idx="394">
                  <c:v>442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9-F038-4B81-A5B2-16440CA4F735}"/>
            </c:ext>
          </c:extLst>
        </c:ser>
        <c:ser>
          <c:idx val="2"/>
          <c:order val="26"/>
          <c:tx>
            <c:strRef>
              <c:f>'cat2'!$D$1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'cat2'!$D$2:$D$396</c:f>
              <c:numCache>
                <c:formatCode>General</c:formatCode>
                <c:ptCount val="395"/>
                <c:pt idx="0">
                  <c:v>238</c:v>
                </c:pt>
                <c:pt idx="1">
                  <c:v>272</c:v>
                </c:pt>
                <c:pt idx="2">
                  <c:v>285</c:v>
                </c:pt>
                <c:pt idx="3">
                  <c:v>299</c:v>
                </c:pt>
                <c:pt idx="4">
                  <c:v>303</c:v>
                </c:pt>
                <c:pt idx="5">
                  <c:v>302</c:v>
                </c:pt>
                <c:pt idx="6">
                  <c:v>315</c:v>
                </c:pt>
                <c:pt idx="7">
                  <c:v>311</c:v>
                </c:pt>
                <c:pt idx="8">
                  <c:v>311</c:v>
                </c:pt>
                <c:pt idx="9">
                  <c:v>308</c:v>
                </c:pt>
                <c:pt idx="10">
                  <c:v>307</c:v>
                </c:pt>
                <c:pt idx="11">
                  <c:v>308</c:v>
                </c:pt>
                <c:pt idx="12">
                  <c:v>311</c:v>
                </c:pt>
                <c:pt idx="13">
                  <c:v>317</c:v>
                </c:pt>
                <c:pt idx="14">
                  <c:v>334</c:v>
                </c:pt>
                <c:pt idx="15">
                  <c:v>324</c:v>
                </c:pt>
                <c:pt idx="16">
                  <c:v>323</c:v>
                </c:pt>
                <c:pt idx="17">
                  <c:v>324</c:v>
                </c:pt>
                <c:pt idx="18">
                  <c:v>311</c:v>
                </c:pt>
                <c:pt idx="19">
                  <c:v>317</c:v>
                </c:pt>
                <c:pt idx="20">
                  <c:v>326</c:v>
                </c:pt>
                <c:pt idx="21">
                  <c:v>326</c:v>
                </c:pt>
                <c:pt idx="22">
                  <c:v>324</c:v>
                </c:pt>
                <c:pt idx="23">
                  <c:v>318</c:v>
                </c:pt>
                <c:pt idx="24">
                  <c:v>312</c:v>
                </c:pt>
                <c:pt idx="25">
                  <c:v>310</c:v>
                </c:pt>
                <c:pt idx="26">
                  <c:v>310</c:v>
                </c:pt>
                <c:pt idx="27">
                  <c:v>317</c:v>
                </c:pt>
                <c:pt idx="28">
                  <c:v>316</c:v>
                </c:pt>
                <c:pt idx="29">
                  <c:v>314</c:v>
                </c:pt>
                <c:pt idx="30">
                  <c:v>316</c:v>
                </c:pt>
                <c:pt idx="31">
                  <c:v>320</c:v>
                </c:pt>
                <c:pt idx="32">
                  <c:v>307</c:v>
                </c:pt>
                <c:pt idx="33">
                  <c:v>303</c:v>
                </c:pt>
                <c:pt idx="34">
                  <c:v>307</c:v>
                </c:pt>
                <c:pt idx="35">
                  <c:v>296</c:v>
                </c:pt>
                <c:pt idx="36">
                  <c:v>290</c:v>
                </c:pt>
                <c:pt idx="37">
                  <c:v>285</c:v>
                </c:pt>
                <c:pt idx="38">
                  <c:v>291</c:v>
                </c:pt>
                <c:pt idx="39">
                  <c:v>289</c:v>
                </c:pt>
                <c:pt idx="40">
                  <c:v>293</c:v>
                </c:pt>
                <c:pt idx="41">
                  <c:v>299</c:v>
                </c:pt>
                <c:pt idx="42">
                  <c:v>305</c:v>
                </c:pt>
                <c:pt idx="43">
                  <c:v>301</c:v>
                </c:pt>
                <c:pt idx="44">
                  <c:v>303</c:v>
                </c:pt>
                <c:pt idx="45">
                  <c:v>306</c:v>
                </c:pt>
                <c:pt idx="46">
                  <c:v>302</c:v>
                </c:pt>
                <c:pt idx="47">
                  <c:v>298</c:v>
                </c:pt>
                <c:pt idx="48">
                  <c:v>304</c:v>
                </c:pt>
                <c:pt idx="49">
                  <c:v>309</c:v>
                </c:pt>
                <c:pt idx="50">
                  <c:v>305</c:v>
                </c:pt>
                <c:pt idx="51">
                  <c:v>304</c:v>
                </c:pt>
                <c:pt idx="52">
                  <c:v>304</c:v>
                </c:pt>
                <c:pt idx="53">
                  <c:v>303</c:v>
                </c:pt>
                <c:pt idx="54">
                  <c:v>305</c:v>
                </c:pt>
                <c:pt idx="55">
                  <c:v>303</c:v>
                </c:pt>
                <c:pt idx="56">
                  <c:v>305</c:v>
                </c:pt>
                <c:pt idx="57">
                  <c:v>304</c:v>
                </c:pt>
                <c:pt idx="58">
                  <c:v>306</c:v>
                </c:pt>
                <c:pt idx="59">
                  <c:v>303</c:v>
                </c:pt>
                <c:pt idx="60">
                  <c:v>295</c:v>
                </c:pt>
                <c:pt idx="61">
                  <c:v>296</c:v>
                </c:pt>
                <c:pt idx="62">
                  <c:v>294</c:v>
                </c:pt>
                <c:pt idx="63">
                  <c:v>299</c:v>
                </c:pt>
                <c:pt idx="64">
                  <c:v>310</c:v>
                </c:pt>
                <c:pt idx="65">
                  <c:v>301</c:v>
                </c:pt>
                <c:pt idx="66">
                  <c:v>314</c:v>
                </c:pt>
                <c:pt idx="67">
                  <c:v>310</c:v>
                </c:pt>
                <c:pt idx="68">
                  <c:v>311</c:v>
                </c:pt>
                <c:pt idx="69">
                  <c:v>319</c:v>
                </c:pt>
                <c:pt idx="70">
                  <c:v>318</c:v>
                </c:pt>
                <c:pt idx="71">
                  <c:v>310</c:v>
                </c:pt>
                <c:pt idx="72">
                  <c:v>315</c:v>
                </c:pt>
                <c:pt idx="73">
                  <c:v>308</c:v>
                </c:pt>
                <c:pt idx="74">
                  <c:v>295</c:v>
                </c:pt>
                <c:pt idx="75">
                  <c:v>295</c:v>
                </c:pt>
                <c:pt idx="76">
                  <c:v>295</c:v>
                </c:pt>
                <c:pt idx="77">
                  <c:v>300</c:v>
                </c:pt>
                <c:pt idx="78">
                  <c:v>295</c:v>
                </c:pt>
                <c:pt idx="79">
                  <c:v>293</c:v>
                </c:pt>
                <c:pt idx="80">
                  <c:v>293</c:v>
                </c:pt>
                <c:pt idx="81">
                  <c:v>290</c:v>
                </c:pt>
                <c:pt idx="82">
                  <c:v>289</c:v>
                </c:pt>
                <c:pt idx="83">
                  <c:v>292</c:v>
                </c:pt>
                <c:pt idx="84">
                  <c:v>294</c:v>
                </c:pt>
                <c:pt idx="85">
                  <c:v>292</c:v>
                </c:pt>
                <c:pt idx="86">
                  <c:v>289</c:v>
                </c:pt>
                <c:pt idx="87">
                  <c:v>290</c:v>
                </c:pt>
                <c:pt idx="88">
                  <c:v>286</c:v>
                </c:pt>
                <c:pt idx="89">
                  <c:v>285</c:v>
                </c:pt>
                <c:pt idx="90">
                  <c:v>291</c:v>
                </c:pt>
                <c:pt idx="91">
                  <c:v>296</c:v>
                </c:pt>
                <c:pt idx="92">
                  <c:v>305</c:v>
                </c:pt>
                <c:pt idx="93">
                  <c:v>309</c:v>
                </c:pt>
                <c:pt idx="94">
                  <c:v>316</c:v>
                </c:pt>
                <c:pt idx="95">
                  <c:v>314</c:v>
                </c:pt>
                <c:pt idx="96">
                  <c:v>312</c:v>
                </c:pt>
                <c:pt idx="97">
                  <c:v>319</c:v>
                </c:pt>
                <c:pt idx="98">
                  <c:v>324</c:v>
                </c:pt>
                <c:pt idx="99">
                  <c:v>324</c:v>
                </c:pt>
                <c:pt idx="100">
                  <c:v>329</c:v>
                </c:pt>
                <c:pt idx="101">
                  <c:v>339</c:v>
                </c:pt>
                <c:pt idx="102">
                  <c:v>336</c:v>
                </c:pt>
                <c:pt idx="103">
                  <c:v>332</c:v>
                </c:pt>
                <c:pt idx="104">
                  <c:v>344</c:v>
                </c:pt>
                <c:pt idx="105">
                  <c:v>343</c:v>
                </c:pt>
                <c:pt idx="106">
                  <c:v>341</c:v>
                </c:pt>
                <c:pt idx="107">
                  <c:v>348</c:v>
                </c:pt>
                <c:pt idx="108">
                  <c:v>348</c:v>
                </c:pt>
                <c:pt idx="109">
                  <c:v>342</c:v>
                </c:pt>
                <c:pt idx="110">
                  <c:v>344</c:v>
                </c:pt>
                <c:pt idx="111">
                  <c:v>343</c:v>
                </c:pt>
                <c:pt idx="112">
                  <c:v>340</c:v>
                </c:pt>
                <c:pt idx="113">
                  <c:v>344</c:v>
                </c:pt>
                <c:pt idx="114">
                  <c:v>337</c:v>
                </c:pt>
                <c:pt idx="115">
                  <c:v>334</c:v>
                </c:pt>
                <c:pt idx="116">
                  <c:v>333</c:v>
                </c:pt>
                <c:pt idx="117">
                  <c:v>332</c:v>
                </c:pt>
                <c:pt idx="118">
                  <c:v>335</c:v>
                </c:pt>
                <c:pt idx="119">
                  <c:v>334</c:v>
                </c:pt>
                <c:pt idx="120">
                  <c:v>329</c:v>
                </c:pt>
                <c:pt idx="121">
                  <c:v>323</c:v>
                </c:pt>
                <c:pt idx="122">
                  <c:v>326</c:v>
                </c:pt>
                <c:pt idx="123">
                  <c:v>320</c:v>
                </c:pt>
                <c:pt idx="124">
                  <c:v>318</c:v>
                </c:pt>
                <c:pt idx="125">
                  <c:v>313</c:v>
                </c:pt>
                <c:pt idx="126">
                  <c:v>321</c:v>
                </c:pt>
                <c:pt idx="127">
                  <c:v>323</c:v>
                </c:pt>
                <c:pt idx="128">
                  <c:v>330</c:v>
                </c:pt>
                <c:pt idx="129">
                  <c:v>328</c:v>
                </c:pt>
                <c:pt idx="130">
                  <c:v>325</c:v>
                </c:pt>
                <c:pt idx="131">
                  <c:v>318</c:v>
                </c:pt>
                <c:pt idx="132">
                  <c:v>326</c:v>
                </c:pt>
                <c:pt idx="133">
                  <c:v>329</c:v>
                </c:pt>
                <c:pt idx="134">
                  <c:v>325</c:v>
                </c:pt>
                <c:pt idx="135">
                  <c:v>318</c:v>
                </c:pt>
                <c:pt idx="136">
                  <c:v>310</c:v>
                </c:pt>
                <c:pt idx="137">
                  <c:v>306</c:v>
                </c:pt>
                <c:pt idx="138">
                  <c:v>305</c:v>
                </c:pt>
                <c:pt idx="139">
                  <c:v>316</c:v>
                </c:pt>
                <c:pt idx="140">
                  <c:v>322</c:v>
                </c:pt>
                <c:pt idx="141">
                  <c:v>319</c:v>
                </c:pt>
                <c:pt idx="142">
                  <c:v>319</c:v>
                </c:pt>
                <c:pt idx="143">
                  <c:v>309</c:v>
                </c:pt>
                <c:pt idx="144">
                  <c:v>301</c:v>
                </c:pt>
                <c:pt idx="145">
                  <c:v>294</c:v>
                </c:pt>
                <c:pt idx="146">
                  <c:v>297</c:v>
                </c:pt>
                <c:pt idx="147">
                  <c:v>303</c:v>
                </c:pt>
                <c:pt idx="148">
                  <c:v>305</c:v>
                </c:pt>
                <c:pt idx="149">
                  <c:v>304</c:v>
                </c:pt>
                <c:pt idx="150">
                  <c:v>305</c:v>
                </c:pt>
                <c:pt idx="151">
                  <c:v>309</c:v>
                </c:pt>
                <c:pt idx="152">
                  <c:v>314</c:v>
                </c:pt>
                <c:pt idx="153">
                  <c:v>320</c:v>
                </c:pt>
                <c:pt idx="154">
                  <c:v>330</c:v>
                </c:pt>
                <c:pt idx="155">
                  <c:v>331</c:v>
                </c:pt>
                <c:pt idx="156">
                  <c:v>342</c:v>
                </c:pt>
                <c:pt idx="157">
                  <c:v>335</c:v>
                </c:pt>
                <c:pt idx="158">
                  <c:v>331</c:v>
                </c:pt>
                <c:pt idx="159">
                  <c:v>325</c:v>
                </c:pt>
                <c:pt idx="160">
                  <c:v>328</c:v>
                </c:pt>
                <c:pt idx="161">
                  <c:v>329</c:v>
                </c:pt>
                <c:pt idx="162">
                  <c:v>332</c:v>
                </c:pt>
                <c:pt idx="163">
                  <c:v>323</c:v>
                </c:pt>
                <c:pt idx="164">
                  <c:v>315</c:v>
                </c:pt>
                <c:pt idx="165">
                  <c:v>288</c:v>
                </c:pt>
                <c:pt idx="166">
                  <c:v>284</c:v>
                </c:pt>
                <c:pt idx="167">
                  <c:v>287</c:v>
                </c:pt>
                <c:pt idx="168">
                  <c:v>290</c:v>
                </c:pt>
                <c:pt idx="169">
                  <c:v>286</c:v>
                </c:pt>
                <c:pt idx="170">
                  <c:v>286</c:v>
                </c:pt>
                <c:pt idx="171">
                  <c:v>281</c:v>
                </c:pt>
                <c:pt idx="172">
                  <c:v>281</c:v>
                </c:pt>
                <c:pt idx="173">
                  <c:v>278</c:v>
                </c:pt>
                <c:pt idx="174">
                  <c:v>282</c:v>
                </c:pt>
                <c:pt idx="175">
                  <c:v>283</c:v>
                </c:pt>
                <c:pt idx="176">
                  <c:v>289</c:v>
                </c:pt>
                <c:pt idx="177">
                  <c:v>251</c:v>
                </c:pt>
                <c:pt idx="178">
                  <c:v>251</c:v>
                </c:pt>
                <c:pt idx="179">
                  <c:v>242</c:v>
                </c:pt>
                <c:pt idx="180">
                  <c:v>241</c:v>
                </c:pt>
                <c:pt idx="181">
                  <c:v>245</c:v>
                </c:pt>
                <c:pt idx="182">
                  <c:v>244</c:v>
                </c:pt>
                <c:pt idx="183">
                  <c:v>245</c:v>
                </c:pt>
                <c:pt idx="184">
                  <c:v>243</c:v>
                </c:pt>
                <c:pt idx="185">
                  <c:v>256</c:v>
                </c:pt>
                <c:pt idx="186">
                  <c:v>250</c:v>
                </c:pt>
                <c:pt idx="187">
                  <c:v>244</c:v>
                </c:pt>
                <c:pt idx="188">
                  <c:v>256</c:v>
                </c:pt>
                <c:pt idx="189">
                  <c:v>319</c:v>
                </c:pt>
                <c:pt idx="190">
                  <c:v>338</c:v>
                </c:pt>
                <c:pt idx="191">
                  <c:v>340</c:v>
                </c:pt>
                <c:pt idx="192">
                  <c:v>334</c:v>
                </c:pt>
                <c:pt idx="193">
                  <c:v>331</c:v>
                </c:pt>
                <c:pt idx="194">
                  <c:v>329</c:v>
                </c:pt>
                <c:pt idx="195">
                  <c:v>335</c:v>
                </c:pt>
                <c:pt idx="196">
                  <c:v>340</c:v>
                </c:pt>
                <c:pt idx="197">
                  <c:v>338</c:v>
                </c:pt>
                <c:pt idx="198">
                  <c:v>344</c:v>
                </c:pt>
                <c:pt idx="199">
                  <c:v>344</c:v>
                </c:pt>
                <c:pt idx="200">
                  <c:v>342</c:v>
                </c:pt>
                <c:pt idx="201">
                  <c:v>339</c:v>
                </c:pt>
                <c:pt idx="202">
                  <c:v>349</c:v>
                </c:pt>
                <c:pt idx="203">
                  <c:v>355</c:v>
                </c:pt>
                <c:pt idx="204">
                  <c:v>357</c:v>
                </c:pt>
                <c:pt idx="205">
                  <c:v>359</c:v>
                </c:pt>
                <c:pt idx="206">
                  <c:v>363</c:v>
                </c:pt>
                <c:pt idx="207">
                  <c:v>348</c:v>
                </c:pt>
                <c:pt idx="208">
                  <c:v>347</c:v>
                </c:pt>
                <c:pt idx="209">
                  <c:v>353</c:v>
                </c:pt>
                <c:pt idx="210">
                  <c:v>352</c:v>
                </c:pt>
                <c:pt idx="211">
                  <c:v>348</c:v>
                </c:pt>
                <c:pt idx="212">
                  <c:v>350</c:v>
                </c:pt>
                <c:pt idx="213">
                  <c:v>354</c:v>
                </c:pt>
                <c:pt idx="214">
                  <c:v>352</c:v>
                </c:pt>
                <c:pt idx="215">
                  <c:v>353</c:v>
                </c:pt>
                <c:pt idx="216">
                  <c:v>359</c:v>
                </c:pt>
                <c:pt idx="217">
                  <c:v>361</c:v>
                </c:pt>
                <c:pt idx="218">
                  <c:v>359</c:v>
                </c:pt>
                <c:pt idx="219">
                  <c:v>354</c:v>
                </c:pt>
                <c:pt idx="220">
                  <c:v>354</c:v>
                </c:pt>
                <c:pt idx="221">
                  <c:v>349</c:v>
                </c:pt>
                <c:pt idx="222">
                  <c:v>343</c:v>
                </c:pt>
                <c:pt idx="223">
                  <c:v>346</c:v>
                </c:pt>
                <c:pt idx="224">
                  <c:v>312</c:v>
                </c:pt>
                <c:pt idx="225">
                  <c:v>304</c:v>
                </c:pt>
                <c:pt idx="226">
                  <c:v>303</c:v>
                </c:pt>
                <c:pt idx="227">
                  <c:v>294</c:v>
                </c:pt>
                <c:pt idx="228">
                  <c:v>289</c:v>
                </c:pt>
                <c:pt idx="229">
                  <c:v>290</c:v>
                </c:pt>
                <c:pt idx="230">
                  <c:v>294</c:v>
                </c:pt>
                <c:pt idx="231">
                  <c:v>331</c:v>
                </c:pt>
                <c:pt idx="232">
                  <c:v>335</c:v>
                </c:pt>
                <c:pt idx="233">
                  <c:v>343</c:v>
                </c:pt>
                <c:pt idx="234">
                  <c:v>342</c:v>
                </c:pt>
                <c:pt idx="235">
                  <c:v>339</c:v>
                </c:pt>
                <c:pt idx="236">
                  <c:v>334</c:v>
                </c:pt>
                <c:pt idx="237">
                  <c:v>335</c:v>
                </c:pt>
                <c:pt idx="238">
                  <c:v>339</c:v>
                </c:pt>
                <c:pt idx="239">
                  <c:v>345</c:v>
                </c:pt>
                <c:pt idx="240">
                  <c:v>341</c:v>
                </c:pt>
                <c:pt idx="241">
                  <c:v>337</c:v>
                </c:pt>
                <c:pt idx="242">
                  <c:v>333</c:v>
                </c:pt>
                <c:pt idx="243">
                  <c:v>331</c:v>
                </c:pt>
                <c:pt idx="244">
                  <c:v>330</c:v>
                </c:pt>
                <c:pt idx="245">
                  <c:v>303</c:v>
                </c:pt>
                <c:pt idx="246">
                  <c:v>297</c:v>
                </c:pt>
                <c:pt idx="247">
                  <c:v>297</c:v>
                </c:pt>
                <c:pt idx="248">
                  <c:v>293</c:v>
                </c:pt>
                <c:pt idx="249">
                  <c:v>282</c:v>
                </c:pt>
                <c:pt idx="250">
                  <c:v>284</c:v>
                </c:pt>
                <c:pt idx="251">
                  <c:v>284</c:v>
                </c:pt>
                <c:pt idx="252">
                  <c:v>287</c:v>
                </c:pt>
                <c:pt idx="253">
                  <c:v>291</c:v>
                </c:pt>
                <c:pt idx="254">
                  <c:v>291</c:v>
                </c:pt>
                <c:pt idx="255">
                  <c:v>288</c:v>
                </c:pt>
                <c:pt idx="256">
                  <c:v>283</c:v>
                </c:pt>
                <c:pt idx="257">
                  <c:v>283</c:v>
                </c:pt>
                <c:pt idx="258">
                  <c:v>288</c:v>
                </c:pt>
                <c:pt idx="259">
                  <c:v>291</c:v>
                </c:pt>
                <c:pt idx="260">
                  <c:v>299</c:v>
                </c:pt>
                <c:pt idx="261">
                  <c:v>328</c:v>
                </c:pt>
                <c:pt idx="262">
                  <c:v>332</c:v>
                </c:pt>
                <c:pt idx="263">
                  <c:v>327</c:v>
                </c:pt>
                <c:pt idx="264">
                  <c:v>329</c:v>
                </c:pt>
                <c:pt idx="265">
                  <c:v>335</c:v>
                </c:pt>
                <c:pt idx="266">
                  <c:v>340</c:v>
                </c:pt>
                <c:pt idx="267">
                  <c:v>345</c:v>
                </c:pt>
                <c:pt idx="268">
                  <c:v>346</c:v>
                </c:pt>
                <c:pt idx="269">
                  <c:v>349</c:v>
                </c:pt>
                <c:pt idx="270">
                  <c:v>350</c:v>
                </c:pt>
                <c:pt idx="271">
                  <c:v>349</c:v>
                </c:pt>
                <c:pt idx="272">
                  <c:v>352</c:v>
                </c:pt>
                <c:pt idx="273">
                  <c:v>355</c:v>
                </c:pt>
                <c:pt idx="274">
                  <c:v>355</c:v>
                </c:pt>
                <c:pt idx="275">
                  <c:v>361</c:v>
                </c:pt>
                <c:pt idx="276">
                  <c:v>357</c:v>
                </c:pt>
                <c:pt idx="277">
                  <c:v>350</c:v>
                </c:pt>
                <c:pt idx="278">
                  <c:v>347</c:v>
                </c:pt>
                <c:pt idx="279">
                  <c:v>352</c:v>
                </c:pt>
                <c:pt idx="280">
                  <c:v>358</c:v>
                </c:pt>
                <c:pt idx="281">
                  <c:v>356</c:v>
                </c:pt>
                <c:pt idx="282">
                  <c:v>364</c:v>
                </c:pt>
                <c:pt idx="283">
                  <c:v>358</c:v>
                </c:pt>
                <c:pt idx="284">
                  <c:v>352</c:v>
                </c:pt>
                <c:pt idx="285">
                  <c:v>346</c:v>
                </c:pt>
                <c:pt idx="286">
                  <c:v>354</c:v>
                </c:pt>
                <c:pt idx="287">
                  <c:v>361</c:v>
                </c:pt>
                <c:pt idx="288">
                  <c:v>354</c:v>
                </c:pt>
                <c:pt idx="289">
                  <c:v>359</c:v>
                </c:pt>
                <c:pt idx="290">
                  <c:v>363</c:v>
                </c:pt>
                <c:pt idx="291">
                  <c:v>361</c:v>
                </c:pt>
                <c:pt idx="292">
                  <c:v>357</c:v>
                </c:pt>
                <c:pt idx="293">
                  <c:v>367</c:v>
                </c:pt>
                <c:pt idx="294">
                  <c:v>375</c:v>
                </c:pt>
                <c:pt idx="295">
                  <c:v>386</c:v>
                </c:pt>
                <c:pt idx="296">
                  <c:v>386</c:v>
                </c:pt>
                <c:pt idx="297">
                  <c:v>381</c:v>
                </c:pt>
                <c:pt idx="298">
                  <c:v>377</c:v>
                </c:pt>
                <c:pt idx="299">
                  <c:v>375</c:v>
                </c:pt>
                <c:pt idx="300">
                  <c:v>379</c:v>
                </c:pt>
                <c:pt idx="301">
                  <c:v>378</c:v>
                </c:pt>
                <c:pt idx="302">
                  <c:v>370</c:v>
                </c:pt>
                <c:pt idx="303">
                  <c:v>370</c:v>
                </c:pt>
                <c:pt idx="304">
                  <c:v>362</c:v>
                </c:pt>
                <c:pt idx="305">
                  <c:v>340</c:v>
                </c:pt>
                <c:pt idx="306">
                  <c:v>339</c:v>
                </c:pt>
                <c:pt idx="307">
                  <c:v>340</c:v>
                </c:pt>
                <c:pt idx="308">
                  <c:v>347</c:v>
                </c:pt>
                <c:pt idx="309">
                  <c:v>351</c:v>
                </c:pt>
                <c:pt idx="310">
                  <c:v>349</c:v>
                </c:pt>
                <c:pt idx="311">
                  <c:v>319</c:v>
                </c:pt>
                <c:pt idx="312">
                  <c:v>309</c:v>
                </c:pt>
                <c:pt idx="313">
                  <c:v>302</c:v>
                </c:pt>
                <c:pt idx="314">
                  <c:v>299</c:v>
                </c:pt>
                <c:pt idx="315">
                  <c:v>297</c:v>
                </c:pt>
                <c:pt idx="316">
                  <c:v>303</c:v>
                </c:pt>
                <c:pt idx="317">
                  <c:v>307</c:v>
                </c:pt>
                <c:pt idx="318">
                  <c:v>304</c:v>
                </c:pt>
                <c:pt idx="319">
                  <c:v>297</c:v>
                </c:pt>
                <c:pt idx="320">
                  <c:v>293</c:v>
                </c:pt>
                <c:pt idx="321">
                  <c:v>296</c:v>
                </c:pt>
                <c:pt idx="322">
                  <c:v>296</c:v>
                </c:pt>
                <c:pt idx="323">
                  <c:v>294</c:v>
                </c:pt>
                <c:pt idx="324">
                  <c:v>291</c:v>
                </c:pt>
                <c:pt idx="325">
                  <c:v>320</c:v>
                </c:pt>
                <c:pt idx="326">
                  <c:v>322</c:v>
                </c:pt>
                <c:pt idx="327">
                  <c:v>320</c:v>
                </c:pt>
                <c:pt idx="328">
                  <c:v>328</c:v>
                </c:pt>
                <c:pt idx="329">
                  <c:v>332</c:v>
                </c:pt>
                <c:pt idx="330">
                  <c:v>338</c:v>
                </c:pt>
                <c:pt idx="331">
                  <c:v>348</c:v>
                </c:pt>
                <c:pt idx="332">
                  <c:v>346</c:v>
                </c:pt>
                <c:pt idx="333">
                  <c:v>339</c:v>
                </c:pt>
                <c:pt idx="334">
                  <c:v>339</c:v>
                </c:pt>
                <c:pt idx="335">
                  <c:v>338</c:v>
                </c:pt>
                <c:pt idx="336">
                  <c:v>342</c:v>
                </c:pt>
                <c:pt idx="337">
                  <c:v>348</c:v>
                </c:pt>
                <c:pt idx="338">
                  <c:v>341</c:v>
                </c:pt>
                <c:pt idx="339">
                  <c:v>350</c:v>
                </c:pt>
                <c:pt idx="340">
                  <c:v>342</c:v>
                </c:pt>
                <c:pt idx="341">
                  <c:v>346</c:v>
                </c:pt>
                <c:pt idx="342">
                  <c:v>347</c:v>
                </c:pt>
                <c:pt idx="343">
                  <c:v>328</c:v>
                </c:pt>
                <c:pt idx="344">
                  <c:v>351</c:v>
                </c:pt>
                <c:pt idx="345">
                  <c:v>363</c:v>
                </c:pt>
                <c:pt idx="346">
                  <c:v>365</c:v>
                </c:pt>
                <c:pt idx="347">
                  <c:v>355</c:v>
                </c:pt>
                <c:pt idx="348">
                  <c:v>346</c:v>
                </c:pt>
                <c:pt idx="349">
                  <c:v>347</c:v>
                </c:pt>
                <c:pt idx="350">
                  <c:v>345</c:v>
                </c:pt>
                <c:pt idx="351">
                  <c:v>340</c:v>
                </c:pt>
                <c:pt idx="352">
                  <c:v>341</c:v>
                </c:pt>
                <c:pt idx="353">
                  <c:v>337</c:v>
                </c:pt>
                <c:pt idx="354">
                  <c:v>329</c:v>
                </c:pt>
                <c:pt idx="355">
                  <c:v>326</c:v>
                </c:pt>
                <c:pt idx="356">
                  <c:v>305</c:v>
                </c:pt>
                <c:pt idx="357">
                  <c:v>328</c:v>
                </c:pt>
                <c:pt idx="358">
                  <c:v>333</c:v>
                </c:pt>
                <c:pt idx="359">
                  <c:v>344</c:v>
                </c:pt>
                <c:pt idx="360">
                  <c:v>346</c:v>
                </c:pt>
                <c:pt idx="361">
                  <c:v>332</c:v>
                </c:pt>
                <c:pt idx="362">
                  <c:v>330</c:v>
                </c:pt>
                <c:pt idx="363">
                  <c:v>329</c:v>
                </c:pt>
                <c:pt idx="364">
                  <c:v>330</c:v>
                </c:pt>
                <c:pt idx="365">
                  <c:v>336</c:v>
                </c:pt>
                <c:pt idx="366">
                  <c:v>339</c:v>
                </c:pt>
                <c:pt idx="367">
                  <c:v>346</c:v>
                </c:pt>
                <c:pt idx="368">
                  <c:v>345</c:v>
                </c:pt>
                <c:pt idx="369">
                  <c:v>335</c:v>
                </c:pt>
                <c:pt idx="370">
                  <c:v>335</c:v>
                </c:pt>
                <c:pt idx="371">
                  <c:v>340</c:v>
                </c:pt>
                <c:pt idx="372">
                  <c:v>334</c:v>
                </c:pt>
                <c:pt idx="373">
                  <c:v>329</c:v>
                </c:pt>
                <c:pt idx="374">
                  <c:v>343</c:v>
                </c:pt>
                <c:pt idx="375">
                  <c:v>333</c:v>
                </c:pt>
                <c:pt idx="376">
                  <c:v>327</c:v>
                </c:pt>
                <c:pt idx="377">
                  <c:v>327</c:v>
                </c:pt>
                <c:pt idx="378">
                  <c:v>323</c:v>
                </c:pt>
                <c:pt idx="379">
                  <c:v>328</c:v>
                </c:pt>
                <c:pt idx="380">
                  <c:v>327</c:v>
                </c:pt>
                <c:pt idx="381">
                  <c:v>324</c:v>
                </c:pt>
                <c:pt idx="382">
                  <c:v>319</c:v>
                </c:pt>
                <c:pt idx="383">
                  <c:v>314</c:v>
                </c:pt>
                <c:pt idx="384">
                  <c:v>321</c:v>
                </c:pt>
                <c:pt idx="385">
                  <c:v>315</c:v>
                </c:pt>
                <c:pt idx="386">
                  <c:v>307</c:v>
                </c:pt>
                <c:pt idx="387">
                  <c:v>304</c:v>
                </c:pt>
                <c:pt idx="388">
                  <c:v>296</c:v>
                </c:pt>
                <c:pt idx="389">
                  <c:v>292</c:v>
                </c:pt>
                <c:pt idx="390">
                  <c:v>280</c:v>
                </c:pt>
                <c:pt idx="391">
                  <c:v>274</c:v>
                </c:pt>
                <c:pt idx="392">
                  <c:v>268</c:v>
                </c:pt>
                <c:pt idx="393">
                  <c:v>269</c:v>
                </c:pt>
                <c:pt idx="394">
                  <c:v>242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A-F038-4B81-A5B2-16440CA4F735}"/>
            </c:ext>
          </c:extLst>
        </c:ser>
        <c:ser>
          <c:idx val="3"/>
          <c:order val="27"/>
          <c:tx>
            <c:strRef>
              <c:f>'cat2'!$E$1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'cat2'!$E$2:$E$396</c:f>
              <c:numCache>
                <c:formatCode>General</c:formatCode>
                <c:ptCount val="395"/>
                <c:pt idx="0">
                  <c:v>6837</c:v>
                </c:pt>
                <c:pt idx="1">
                  <c:v>7848</c:v>
                </c:pt>
                <c:pt idx="2">
                  <c:v>8453</c:v>
                </c:pt>
                <c:pt idx="3">
                  <c:v>8804</c:v>
                </c:pt>
                <c:pt idx="4">
                  <c:v>9021</c:v>
                </c:pt>
                <c:pt idx="5">
                  <c:v>9045</c:v>
                </c:pt>
                <c:pt idx="6">
                  <c:v>9526</c:v>
                </c:pt>
                <c:pt idx="7">
                  <c:v>9561</c:v>
                </c:pt>
                <c:pt idx="8">
                  <c:v>9759</c:v>
                </c:pt>
                <c:pt idx="9">
                  <c:v>10143</c:v>
                </c:pt>
                <c:pt idx="10">
                  <c:v>10099</c:v>
                </c:pt>
                <c:pt idx="11">
                  <c:v>10181</c:v>
                </c:pt>
                <c:pt idx="12">
                  <c:v>10072</c:v>
                </c:pt>
                <c:pt idx="13">
                  <c:v>10239</c:v>
                </c:pt>
                <c:pt idx="14">
                  <c:v>10297</c:v>
                </c:pt>
                <c:pt idx="15">
                  <c:v>10235</c:v>
                </c:pt>
                <c:pt idx="16">
                  <c:v>10407</c:v>
                </c:pt>
                <c:pt idx="17">
                  <c:v>10465</c:v>
                </c:pt>
                <c:pt idx="18">
                  <c:v>10290</c:v>
                </c:pt>
                <c:pt idx="19">
                  <c:v>10292</c:v>
                </c:pt>
                <c:pt idx="20">
                  <c:v>10316</c:v>
                </c:pt>
                <c:pt idx="21">
                  <c:v>10099</c:v>
                </c:pt>
                <c:pt idx="22">
                  <c:v>9980</c:v>
                </c:pt>
                <c:pt idx="23">
                  <c:v>9832</c:v>
                </c:pt>
                <c:pt idx="24">
                  <c:v>9827</c:v>
                </c:pt>
                <c:pt idx="25">
                  <c:v>9807</c:v>
                </c:pt>
                <c:pt idx="26">
                  <c:v>9756</c:v>
                </c:pt>
                <c:pt idx="27">
                  <c:v>9800</c:v>
                </c:pt>
                <c:pt idx="28">
                  <c:v>9855</c:v>
                </c:pt>
                <c:pt idx="29">
                  <c:v>9910</c:v>
                </c:pt>
                <c:pt idx="30">
                  <c:v>9990</c:v>
                </c:pt>
                <c:pt idx="31">
                  <c:v>10059</c:v>
                </c:pt>
                <c:pt idx="32">
                  <c:v>9900</c:v>
                </c:pt>
                <c:pt idx="33">
                  <c:v>9852</c:v>
                </c:pt>
                <c:pt idx="34">
                  <c:v>9987</c:v>
                </c:pt>
                <c:pt idx="35">
                  <c:v>9978</c:v>
                </c:pt>
                <c:pt idx="36">
                  <c:v>10059</c:v>
                </c:pt>
                <c:pt idx="37">
                  <c:v>9986</c:v>
                </c:pt>
                <c:pt idx="38">
                  <c:v>10049</c:v>
                </c:pt>
                <c:pt idx="39">
                  <c:v>9977</c:v>
                </c:pt>
                <c:pt idx="40">
                  <c:v>9930</c:v>
                </c:pt>
                <c:pt idx="41">
                  <c:v>9995</c:v>
                </c:pt>
                <c:pt idx="42">
                  <c:v>10094</c:v>
                </c:pt>
                <c:pt idx="43">
                  <c:v>10141</c:v>
                </c:pt>
                <c:pt idx="44">
                  <c:v>10216</c:v>
                </c:pt>
                <c:pt idx="45">
                  <c:v>10209</c:v>
                </c:pt>
                <c:pt idx="46">
                  <c:v>10167</c:v>
                </c:pt>
                <c:pt idx="47">
                  <c:v>10101</c:v>
                </c:pt>
                <c:pt idx="48">
                  <c:v>10157</c:v>
                </c:pt>
                <c:pt idx="49">
                  <c:v>10215</c:v>
                </c:pt>
                <c:pt idx="50">
                  <c:v>10290</c:v>
                </c:pt>
                <c:pt idx="51">
                  <c:v>10334</c:v>
                </c:pt>
                <c:pt idx="52">
                  <c:v>10312</c:v>
                </c:pt>
                <c:pt idx="53">
                  <c:v>10235</c:v>
                </c:pt>
                <c:pt idx="54">
                  <c:v>10218</c:v>
                </c:pt>
                <c:pt idx="55">
                  <c:v>10315</c:v>
                </c:pt>
                <c:pt idx="56">
                  <c:v>10370</c:v>
                </c:pt>
                <c:pt idx="57">
                  <c:v>10417</c:v>
                </c:pt>
                <c:pt idx="58">
                  <c:v>10396</c:v>
                </c:pt>
                <c:pt idx="59">
                  <c:v>10369</c:v>
                </c:pt>
                <c:pt idx="60">
                  <c:v>10193</c:v>
                </c:pt>
                <c:pt idx="61">
                  <c:v>10180</c:v>
                </c:pt>
                <c:pt idx="62">
                  <c:v>10204</c:v>
                </c:pt>
                <c:pt idx="63">
                  <c:v>10353</c:v>
                </c:pt>
                <c:pt idx="64">
                  <c:v>10478</c:v>
                </c:pt>
                <c:pt idx="65">
                  <c:v>10490</c:v>
                </c:pt>
                <c:pt idx="66">
                  <c:v>10585</c:v>
                </c:pt>
                <c:pt idx="67">
                  <c:v>10463</c:v>
                </c:pt>
                <c:pt idx="68">
                  <c:v>10327</c:v>
                </c:pt>
                <c:pt idx="69">
                  <c:v>10463</c:v>
                </c:pt>
                <c:pt idx="70">
                  <c:v>10570</c:v>
                </c:pt>
                <c:pt idx="71">
                  <c:v>10563</c:v>
                </c:pt>
                <c:pt idx="72">
                  <c:v>10631</c:v>
                </c:pt>
                <c:pt idx="73">
                  <c:v>10712</c:v>
                </c:pt>
                <c:pt idx="74">
                  <c:v>10552</c:v>
                </c:pt>
                <c:pt idx="75">
                  <c:v>10470</c:v>
                </c:pt>
                <c:pt idx="76">
                  <c:v>10540</c:v>
                </c:pt>
                <c:pt idx="77">
                  <c:v>10628</c:v>
                </c:pt>
                <c:pt idx="78">
                  <c:v>10776</c:v>
                </c:pt>
                <c:pt idx="79">
                  <c:v>10805</c:v>
                </c:pt>
                <c:pt idx="80">
                  <c:v>10922</c:v>
                </c:pt>
                <c:pt idx="81">
                  <c:v>10894</c:v>
                </c:pt>
                <c:pt idx="82">
                  <c:v>10760</c:v>
                </c:pt>
                <c:pt idx="83">
                  <c:v>10872</c:v>
                </c:pt>
                <c:pt idx="84">
                  <c:v>10883</c:v>
                </c:pt>
                <c:pt idx="85">
                  <c:v>10945</c:v>
                </c:pt>
                <c:pt idx="86">
                  <c:v>10880</c:v>
                </c:pt>
                <c:pt idx="87">
                  <c:v>10778</c:v>
                </c:pt>
                <c:pt idx="88">
                  <c:v>10610</c:v>
                </c:pt>
                <c:pt idx="89">
                  <c:v>10529</c:v>
                </c:pt>
                <c:pt idx="90">
                  <c:v>10712</c:v>
                </c:pt>
                <c:pt idx="91">
                  <c:v>10704</c:v>
                </c:pt>
                <c:pt idx="92">
                  <c:v>10687</c:v>
                </c:pt>
                <c:pt idx="93">
                  <c:v>10701</c:v>
                </c:pt>
                <c:pt idx="94">
                  <c:v>10749</c:v>
                </c:pt>
                <c:pt idx="95">
                  <c:v>10618</c:v>
                </c:pt>
                <c:pt idx="96">
                  <c:v>10548</c:v>
                </c:pt>
                <c:pt idx="97">
                  <c:v>10709</c:v>
                </c:pt>
                <c:pt idx="98">
                  <c:v>10753</c:v>
                </c:pt>
                <c:pt idx="99">
                  <c:v>10871</c:v>
                </c:pt>
                <c:pt idx="100">
                  <c:v>10840</c:v>
                </c:pt>
                <c:pt idx="101">
                  <c:v>10838</c:v>
                </c:pt>
                <c:pt idx="102">
                  <c:v>10755</c:v>
                </c:pt>
                <c:pt idx="103">
                  <c:v>10681</c:v>
                </c:pt>
                <c:pt idx="104">
                  <c:v>10839</c:v>
                </c:pt>
                <c:pt idx="105">
                  <c:v>10817</c:v>
                </c:pt>
                <c:pt idx="106">
                  <c:v>10864</c:v>
                </c:pt>
                <c:pt idx="107">
                  <c:v>10919</c:v>
                </c:pt>
                <c:pt idx="108">
                  <c:v>10994</c:v>
                </c:pt>
                <c:pt idx="109">
                  <c:v>10966</c:v>
                </c:pt>
                <c:pt idx="110">
                  <c:v>10849</c:v>
                </c:pt>
                <c:pt idx="111">
                  <c:v>11094</c:v>
                </c:pt>
                <c:pt idx="112">
                  <c:v>11175</c:v>
                </c:pt>
                <c:pt idx="113">
                  <c:v>11018</c:v>
                </c:pt>
                <c:pt idx="114">
                  <c:v>11028</c:v>
                </c:pt>
                <c:pt idx="115">
                  <c:v>11197</c:v>
                </c:pt>
                <c:pt idx="116">
                  <c:v>11079</c:v>
                </c:pt>
                <c:pt idx="117">
                  <c:v>11068</c:v>
                </c:pt>
                <c:pt idx="118">
                  <c:v>11239</c:v>
                </c:pt>
                <c:pt idx="119">
                  <c:v>11289</c:v>
                </c:pt>
                <c:pt idx="120">
                  <c:v>11268</c:v>
                </c:pt>
                <c:pt idx="121">
                  <c:v>11286</c:v>
                </c:pt>
                <c:pt idx="122">
                  <c:v>11271</c:v>
                </c:pt>
                <c:pt idx="123">
                  <c:v>11152</c:v>
                </c:pt>
                <c:pt idx="124">
                  <c:v>11180</c:v>
                </c:pt>
                <c:pt idx="125">
                  <c:v>11303</c:v>
                </c:pt>
                <c:pt idx="126">
                  <c:v>11342</c:v>
                </c:pt>
                <c:pt idx="127">
                  <c:v>11250</c:v>
                </c:pt>
                <c:pt idx="128">
                  <c:v>11211</c:v>
                </c:pt>
                <c:pt idx="129">
                  <c:v>11252</c:v>
                </c:pt>
                <c:pt idx="130">
                  <c:v>11122</c:v>
                </c:pt>
                <c:pt idx="131">
                  <c:v>11034</c:v>
                </c:pt>
                <c:pt idx="132">
                  <c:v>11164</c:v>
                </c:pt>
                <c:pt idx="133">
                  <c:v>11196</c:v>
                </c:pt>
                <c:pt idx="134">
                  <c:v>11256</c:v>
                </c:pt>
                <c:pt idx="135">
                  <c:v>11283</c:v>
                </c:pt>
                <c:pt idx="136">
                  <c:v>11256</c:v>
                </c:pt>
                <c:pt idx="137">
                  <c:v>11175</c:v>
                </c:pt>
                <c:pt idx="138">
                  <c:v>11101</c:v>
                </c:pt>
                <c:pt idx="139">
                  <c:v>11137</c:v>
                </c:pt>
                <c:pt idx="140">
                  <c:v>11216</c:v>
                </c:pt>
                <c:pt idx="141">
                  <c:v>11223</c:v>
                </c:pt>
                <c:pt idx="142">
                  <c:v>11184</c:v>
                </c:pt>
                <c:pt idx="143">
                  <c:v>11125</c:v>
                </c:pt>
                <c:pt idx="144">
                  <c:v>11005</c:v>
                </c:pt>
                <c:pt idx="145">
                  <c:v>10927</c:v>
                </c:pt>
                <c:pt idx="146">
                  <c:v>11119</c:v>
                </c:pt>
                <c:pt idx="147">
                  <c:v>11134</c:v>
                </c:pt>
                <c:pt idx="148">
                  <c:v>11167</c:v>
                </c:pt>
                <c:pt idx="149">
                  <c:v>11136</c:v>
                </c:pt>
                <c:pt idx="150">
                  <c:v>11130</c:v>
                </c:pt>
                <c:pt idx="151">
                  <c:v>10992</c:v>
                </c:pt>
                <c:pt idx="152">
                  <c:v>10887</c:v>
                </c:pt>
                <c:pt idx="153">
                  <c:v>11019</c:v>
                </c:pt>
                <c:pt idx="154">
                  <c:v>11094</c:v>
                </c:pt>
                <c:pt idx="155">
                  <c:v>11121</c:v>
                </c:pt>
                <c:pt idx="156">
                  <c:v>11111</c:v>
                </c:pt>
                <c:pt idx="157">
                  <c:v>11149</c:v>
                </c:pt>
                <c:pt idx="158">
                  <c:v>10997</c:v>
                </c:pt>
                <c:pt idx="159">
                  <c:v>10894</c:v>
                </c:pt>
                <c:pt idx="160">
                  <c:v>11068</c:v>
                </c:pt>
                <c:pt idx="161">
                  <c:v>11121</c:v>
                </c:pt>
                <c:pt idx="162">
                  <c:v>11043</c:v>
                </c:pt>
                <c:pt idx="163">
                  <c:v>11058</c:v>
                </c:pt>
                <c:pt idx="164">
                  <c:v>10951</c:v>
                </c:pt>
                <c:pt idx="165">
                  <c:v>10260</c:v>
                </c:pt>
                <c:pt idx="166">
                  <c:v>10007</c:v>
                </c:pt>
                <c:pt idx="167">
                  <c:v>10037</c:v>
                </c:pt>
                <c:pt idx="168">
                  <c:v>10054</c:v>
                </c:pt>
                <c:pt idx="169">
                  <c:v>10053</c:v>
                </c:pt>
                <c:pt idx="170">
                  <c:v>9955</c:v>
                </c:pt>
                <c:pt idx="171">
                  <c:v>9933</c:v>
                </c:pt>
                <c:pt idx="172">
                  <c:v>9788</c:v>
                </c:pt>
                <c:pt idx="173">
                  <c:v>9677</c:v>
                </c:pt>
                <c:pt idx="174">
                  <c:v>9783</c:v>
                </c:pt>
                <c:pt idx="175">
                  <c:v>9825</c:v>
                </c:pt>
                <c:pt idx="176">
                  <c:v>9921</c:v>
                </c:pt>
                <c:pt idx="177">
                  <c:v>9021</c:v>
                </c:pt>
                <c:pt idx="178">
                  <c:v>8863</c:v>
                </c:pt>
                <c:pt idx="179">
                  <c:v>8714</c:v>
                </c:pt>
                <c:pt idx="180">
                  <c:v>8578</c:v>
                </c:pt>
                <c:pt idx="181">
                  <c:v>8658</c:v>
                </c:pt>
                <c:pt idx="182">
                  <c:v>8599</c:v>
                </c:pt>
                <c:pt idx="183">
                  <c:v>8598</c:v>
                </c:pt>
                <c:pt idx="184">
                  <c:v>8585</c:v>
                </c:pt>
                <c:pt idx="185">
                  <c:v>8608</c:v>
                </c:pt>
                <c:pt idx="186">
                  <c:v>8518</c:v>
                </c:pt>
                <c:pt idx="187">
                  <c:v>8486</c:v>
                </c:pt>
                <c:pt idx="188">
                  <c:v>8564</c:v>
                </c:pt>
                <c:pt idx="189">
                  <c:v>10275</c:v>
                </c:pt>
                <c:pt idx="190">
                  <c:v>10609</c:v>
                </c:pt>
                <c:pt idx="191">
                  <c:v>10690</c:v>
                </c:pt>
                <c:pt idx="192">
                  <c:v>10865</c:v>
                </c:pt>
                <c:pt idx="193">
                  <c:v>10768</c:v>
                </c:pt>
                <c:pt idx="194">
                  <c:v>10741</c:v>
                </c:pt>
                <c:pt idx="195">
                  <c:v>11010</c:v>
                </c:pt>
                <c:pt idx="196">
                  <c:v>11103</c:v>
                </c:pt>
                <c:pt idx="197">
                  <c:v>11119</c:v>
                </c:pt>
                <c:pt idx="198">
                  <c:v>11156</c:v>
                </c:pt>
                <c:pt idx="199">
                  <c:v>11204</c:v>
                </c:pt>
                <c:pt idx="200">
                  <c:v>11103</c:v>
                </c:pt>
                <c:pt idx="201">
                  <c:v>11046</c:v>
                </c:pt>
                <c:pt idx="202">
                  <c:v>11214</c:v>
                </c:pt>
                <c:pt idx="203">
                  <c:v>11241</c:v>
                </c:pt>
                <c:pt idx="204">
                  <c:v>11235</c:v>
                </c:pt>
                <c:pt idx="205">
                  <c:v>11200</c:v>
                </c:pt>
                <c:pt idx="206">
                  <c:v>11292</c:v>
                </c:pt>
                <c:pt idx="207">
                  <c:v>11200</c:v>
                </c:pt>
                <c:pt idx="208">
                  <c:v>11145</c:v>
                </c:pt>
                <c:pt idx="209">
                  <c:v>11168</c:v>
                </c:pt>
                <c:pt idx="210">
                  <c:v>11319</c:v>
                </c:pt>
                <c:pt idx="211">
                  <c:v>11312</c:v>
                </c:pt>
                <c:pt idx="212">
                  <c:v>11343</c:v>
                </c:pt>
                <c:pt idx="213">
                  <c:v>11310</c:v>
                </c:pt>
                <c:pt idx="214">
                  <c:v>11202</c:v>
                </c:pt>
                <c:pt idx="215">
                  <c:v>11103</c:v>
                </c:pt>
                <c:pt idx="216">
                  <c:v>11279</c:v>
                </c:pt>
                <c:pt idx="217">
                  <c:v>11368</c:v>
                </c:pt>
                <c:pt idx="218">
                  <c:v>11443</c:v>
                </c:pt>
                <c:pt idx="219">
                  <c:v>11364</c:v>
                </c:pt>
                <c:pt idx="220">
                  <c:v>11373</c:v>
                </c:pt>
                <c:pt idx="221">
                  <c:v>11186</c:v>
                </c:pt>
                <c:pt idx="222">
                  <c:v>11071</c:v>
                </c:pt>
                <c:pt idx="223">
                  <c:v>11173</c:v>
                </c:pt>
                <c:pt idx="224">
                  <c:v>10324</c:v>
                </c:pt>
                <c:pt idx="225">
                  <c:v>10143</c:v>
                </c:pt>
                <c:pt idx="226">
                  <c:v>10073</c:v>
                </c:pt>
                <c:pt idx="227">
                  <c:v>9995</c:v>
                </c:pt>
                <c:pt idx="228">
                  <c:v>9818</c:v>
                </c:pt>
                <c:pt idx="229">
                  <c:v>9763</c:v>
                </c:pt>
                <c:pt idx="230">
                  <c:v>9925</c:v>
                </c:pt>
                <c:pt idx="231">
                  <c:v>10894</c:v>
                </c:pt>
                <c:pt idx="232">
                  <c:v>11088</c:v>
                </c:pt>
                <c:pt idx="233">
                  <c:v>11176</c:v>
                </c:pt>
                <c:pt idx="234">
                  <c:v>11269</c:v>
                </c:pt>
                <c:pt idx="235">
                  <c:v>11117</c:v>
                </c:pt>
                <c:pt idx="236">
                  <c:v>11077</c:v>
                </c:pt>
                <c:pt idx="237">
                  <c:v>11288</c:v>
                </c:pt>
                <c:pt idx="238">
                  <c:v>11363</c:v>
                </c:pt>
                <c:pt idx="239">
                  <c:v>11352</c:v>
                </c:pt>
                <c:pt idx="240">
                  <c:v>11373</c:v>
                </c:pt>
                <c:pt idx="241">
                  <c:v>11320</c:v>
                </c:pt>
                <c:pt idx="242">
                  <c:v>11182</c:v>
                </c:pt>
                <c:pt idx="243">
                  <c:v>11097</c:v>
                </c:pt>
                <c:pt idx="244">
                  <c:v>11069</c:v>
                </c:pt>
                <c:pt idx="245">
                  <c:v>10135</c:v>
                </c:pt>
                <c:pt idx="246">
                  <c:v>9962</c:v>
                </c:pt>
                <c:pt idx="247">
                  <c:v>9863</c:v>
                </c:pt>
                <c:pt idx="248">
                  <c:v>9970</c:v>
                </c:pt>
                <c:pt idx="249">
                  <c:v>9795</c:v>
                </c:pt>
                <c:pt idx="250">
                  <c:v>9662</c:v>
                </c:pt>
                <c:pt idx="251">
                  <c:v>9829</c:v>
                </c:pt>
                <c:pt idx="252">
                  <c:v>9944</c:v>
                </c:pt>
                <c:pt idx="253">
                  <c:v>10050</c:v>
                </c:pt>
                <c:pt idx="254">
                  <c:v>10043</c:v>
                </c:pt>
                <c:pt idx="255">
                  <c:v>10192</c:v>
                </c:pt>
                <c:pt idx="256">
                  <c:v>10128</c:v>
                </c:pt>
                <c:pt idx="257">
                  <c:v>10078</c:v>
                </c:pt>
                <c:pt idx="258">
                  <c:v>10204</c:v>
                </c:pt>
                <c:pt idx="259">
                  <c:v>10335</c:v>
                </c:pt>
                <c:pt idx="260">
                  <c:v>10392</c:v>
                </c:pt>
                <c:pt idx="261">
                  <c:v>11258</c:v>
                </c:pt>
                <c:pt idx="262">
                  <c:v>11324</c:v>
                </c:pt>
                <c:pt idx="263">
                  <c:v>11145</c:v>
                </c:pt>
                <c:pt idx="264">
                  <c:v>11096</c:v>
                </c:pt>
                <c:pt idx="265">
                  <c:v>11332</c:v>
                </c:pt>
                <c:pt idx="266">
                  <c:v>11434</c:v>
                </c:pt>
                <c:pt idx="267">
                  <c:v>11554</c:v>
                </c:pt>
                <c:pt idx="268">
                  <c:v>11607</c:v>
                </c:pt>
                <c:pt idx="269">
                  <c:v>11715</c:v>
                </c:pt>
                <c:pt idx="270">
                  <c:v>11622</c:v>
                </c:pt>
                <c:pt idx="271">
                  <c:v>11539</c:v>
                </c:pt>
                <c:pt idx="272">
                  <c:v>11837</c:v>
                </c:pt>
                <c:pt idx="273">
                  <c:v>11980</c:v>
                </c:pt>
                <c:pt idx="274">
                  <c:v>11923</c:v>
                </c:pt>
                <c:pt idx="275">
                  <c:v>11954</c:v>
                </c:pt>
                <c:pt idx="276">
                  <c:v>11992</c:v>
                </c:pt>
                <c:pt idx="277">
                  <c:v>11806</c:v>
                </c:pt>
                <c:pt idx="278">
                  <c:v>11700</c:v>
                </c:pt>
                <c:pt idx="279">
                  <c:v>11803</c:v>
                </c:pt>
                <c:pt idx="280">
                  <c:v>11783</c:v>
                </c:pt>
                <c:pt idx="281">
                  <c:v>11679</c:v>
                </c:pt>
                <c:pt idx="282">
                  <c:v>11740</c:v>
                </c:pt>
                <c:pt idx="283">
                  <c:v>11785</c:v>
                </c:pt>
                <c:pt idx="284">
                  <c:v>11654</c:v>
                </c:pt>
                <c:pt idx="285">
                  <c:v>11574</c:v>
                </c:pt>
                <c:pt idx="286">
                  <c:v>11770</c:v>
                </c:pt>
                <c:pt idx="287">
                  <c:v>11950</c:v>
                </c:pt>
                <c:pt idx="288">
                  <c:v>11977</c:v>
                </c:pt>
                <c:pt idx="289">
                  <c:v>12067</c:v>
                </c:pt>
                <c:pt idx="290">
                  <c:v>12165</c:v>
                </c:pt>
                <c:pt idx="291">
                  <c:v>12063</c:v>
                </c:pt>
                <c:pt idx="292">
                  <c:v>12034</c:v>
                </c:pt>
                <c:pt idx="293">
                  <c:v>12223</c:v>
                </c:pt>
                <c:pt idx="294">
                  <c:v>12307</c:v>
                </c:pt>
                <c:pt idx="295">
                  <c:v>12368</c:v>
                </c:pt>
                <c:pt idx="296">
                  <c:v>12408</c:v>
                </c:pt>
                <c:pt idx="297">
                  <c:v>12389</c:v>
                </c:pt>
                <c:pt idx="298">
                  <c:v>12167</c:v>
                </c:pt>
                <c:pt idx="299">
                  <c:v>12153</c:v>
                </c:pt>
                <c:pt idx="300">
                  <c:v>12306</c:v>
                </c:pt>
                <c:pt idx="301">
                  <c:v>12293</c:v>
                </c:pt>
                <c:pt idx="302">
                  <c:v>12347</c:v>
                </c:pt>
                <c:pt idx="303">
                  <c:v>12173</c:v>
                </c:pt>
                <c:pt idx="304">
                  <c:v>12001</c:v>
                </c:pt>
                <c:pt idx="305">
                  <c:v>11520</c:v>
                </c:pt>
                <c:pt idx="306">
                  <c:v>11258</c:v>
                </c:pt>
                <c:pt idx="307">
                  <c:v>11231</c:v>
                </c:pt>
                <c:pt idx="308">
                  <c:v>11322</c:v>
                </c:pt>
                <c:pt idx="309">
                  <c:v>11327</c:v>
                </c:pt>
                <c:pt idx="310">
                  <c:v>11335</c:v>
                </c:pt>
                <c:pt idx="311">
                  <c:v>10588</c:v>
                </c:pt>
                <c:pt idx="312">
                  <c:v>10336</c:v>
                </c:pt>
                <c:pt idx="313">
                  <c:v>10218</c:v>
                </c:pt>
                <c:pt idx="314">
                  <c:v>10329</c:v>
                </c:pt>
                <c:pt idx="315">
                  <c:v>10343</c:v>
                </c:pt>
                <c:pt idx="316">
                  <c:v>10416</c:v>
                </c:pt>
                <c:pt idx="317">
                  <c:v>10445</c:v>
                </c:pt>
                <c:pt idx="318">
                  <c:v>10414</c:v>
                </c:pt>
                <c:pt idx="319">
                  <c:v>10294</c:v>
                </c:pt>
                <c:pt idx="320">
                  <c:v>10196</c:v>
                </c:pt>
                <c:pt idx="321">
                  <c:v>10306</c:v>
                </c:pt>
                <c:pt idx="322">
                  <c:v>10333</c:v>
                </c:pt>
                <c:pt idx="323">
                  <c:v>10323</c:v>
                </c:pt>
                <c:pt idx="324">
                  <c:v>10343</c:v>
                </c:pt>
                <c:pt idx="325">
                  <c:v>11153</c:v>
                </c:pt>
                <c:pt idx="326">
                  <c:v>11150</c:v>
                </c:pt>
                <c:pt idx="327">
                  <c:v>11171</c:v>
                </c:pt>
                <c:pt idx="328">
                  <c:v>11433</c:v>
                </c:pt>
                <c:pt idx="329">
                  <c:v>11533</c:v>
                </c:pt>
                <c:pt idx="330">
                  <c:v>11639</c:v>
                </c:pt>
                <c:pt idx="331">
                  <c:v>11736</c:v>
                </c:pt>
                <c:pt idx="332">
                  <c:v>11610</c:v>
                </c:pt>
                <c:pt idx="333">
                  <c:v>11509</c:v>
                </c:pt>
                <c:pt idx="334">
                  <c:v>11458</c:v>
                </c:pt>
                <c:pt idx="335">
                  <c:v>11684</c:v>
                </c:pt>
                <c:pt idx="336">
                  <c:v>11774</c:v>
                </c:pt>
                <c:pt idx="337">
                  <c:v>11777</c:v>
                </c:pt>
                <c:pt idx="338">
                  <c:v>11824</c:v>
                </c:pt>
                <c:pt idx="339">
                  <c:v>11864</c:v>
                </c:pt>
                <c:pt idx="340">
                  <c:v>11661</c:v>
                </c:pt>
                <c:pt idx="341">
                  <c:v>11547</c:v>
                </c:pt>
                <c:pt idx="342">
                  <c:v>11568</c:v>
                </c:pt>
                <c:pt idx="343">
                  <c:v>10685</c:v>
                </c:pt>
                <c:pt idx="344">
                  <c:v>11438</c:v>
                </c:pt>
                <c:pt idx="345">
                  <c:v>11575</c:v>
                </c:pt>
                <c:pt idx="346">
                  <c:v>11642</c:v>
                </c:pt>
                <c:pt idx="347">
                  <c:v>11528</c:v>
                </c:pt>
                <c:pt idx="348">
                  <c:v>11489</c:v>
                </c:pt>
                <c:pt idx="349">
                  <c:v>11679</c:v>
                </c:pt>
                <c:pt idx="350">
                  <c:v>11821</c:v>
                </c:pt>
                <c:pt idx="351">
                  <c:v>11851</c:v>
                </c:pt>
                <c:pt idx="352">
                  <c:v>11868</c:v>
                </c:pt>
                <c:pt idx="353">
                  <c:v>11817</c:v>
                </c:pt>
                <c:pt idx="354">
                  <c:v>11644</c:v>
                </c:pt>
                <c:pt idx="355">
                  <c:v>11530</c:v>
                </c:pt>
                <c:pt idx="356">
                  <c:v>10617</c:v>
                </c:pt>
                <c:pt idx="357">
                  <c:v>11386</c:v>
                </c:pt>
                <c:pt idx="358">
                  <c:v>11582</c:v>
                </c:pt>
                <c:pt idx="359">
                  <c:v>11548</c:v>
                </c:pt>
                <c:pt idx="360">
                  <c:v>11469</c:v>
                </c:pt>
                <c:pt idx="361">
                  <c:v>11257</c:v>
                </c:pt>
                <c:pt idx="362">
                  <c:v>11160</c:v>
                </c:pt>
                <c:pt idx="363">
                  <c:v>11344</c:v>
                </c:pt>
                <c:pt idx="364">
                  <c:v>11364</c:v>
                </c:pt>
                <c:pt idx="365">
                  <c:v>11502</c:v>
                </c:pt>
                <c:pt idx="366">
                  <c:v>11581</c:v>
                </c:pt>
                <c:pt idx="367">
                  <c:v>11655</c:v>
                </c:pt>
                <c:pt idx="368">
                  <c:v>11523</c:v>
                </c:pt>
                <c:pt idx="369">
                  <c:v>11434</c:v>
                </c:pt>
                <c:pt idx="370">
                  <c:v>11521</c:v>
                </c:pt>
                <c:pt idx="371">
                  <c:v>11441</c:v>
                </c:pt>
                <c:pt idx="372">
                  <c:v>11212</c:v>
                </c:pt>
                <c:pt idx="373">
                  <c:v>11029</c:v>
                </c:pt>
                <c:pt idx="374">
                  <c:v>10924</c:v>
                </c:pt>
                <c:pt idx="375">
                  <c:v>10678</c:v>
                </c:pt>
                <c:pt idx="376">
                  <c:v>10636</c:v>
                </c:pt>
                <c:pt idx="377">
                  <c:v>10752</c:v>
                </c:pt>
                <c:pt idx="378">
                  <c:v>10759</c:v>
                </c:pt>
                <c:pt idx="379">
                  <c:v>10799</c:v>
                </c:pt>
                <c:pt idx="380">
                  <c:v>10569</c:v>
                </c:pt>
                <c:pt idx="381">
                  <c:v>10714</c:v>
                </c:pt>
                <c:pt idx="382">
                  <c:v>10544</c:v>
                </c:pt>
                <c:pt idx="383">
                  <c:v>10427</c:v>
                </c:pt>
                <c:pt idx="384">
                  <c:v>10513</c:v>
                </c:pt>
                <c:pt idx="385">
                  <c:v>10497</c:v>
                </c:pt>
                <c:pt idx="386">
                  <c:v>10402</c:v>
                </c:pt>
                <c:pt idx="387">
                  <c:v>10213</c:v>
                </c:pt>
                <c:pt idx="388">
                  <c:v>10134</c:v>
                </c:pt>
                <c:pt idx="389">
                  <c:v>9881</c:v>
                </c:pt>
                <c:pt idx="390">
                  <c:v>9661</c:v>
                </c:pt>
                <c:pt idx="391">
                  <c:v>9570</c:v>
                </c:pt>
                <c:pt idx="392">
                  <c:v>9238</c:v>
                </c:pt>
                <c:pt idx="393">
                  <c:v>8597</c:v>
                </c:pt>
                <c:pt idx="394">
                  <c:v>7283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B-F038-4B81-A5B2-16440CA4F735}"/>
            </c:ext>
          </c:extLst>
        </c:ser>
        <c:ser>
          <c:idx val="4"/>
          <c:order val="28"/>
          <c:tx>
            <c:strRef>
              <c:f>'cat2'!$F$1</c:f>
              <c:strCache>
                <c:ptCount val="1"/>
                <c:pt idx="0">
                  <c:v>E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'cat2'!$F$2:$F$396</c:f>
              <c:numCache>
                <c:formatCode>General</c:formatCode>
                <c:ptCount val="395"/>
                <c:pt idx="0">
                  <c:v>661</c:v>
                </c:pt>
                <c:pt idx="1">
                  <c:v>759</c:v>
                </c:pt>
                <c:pt idx="2">
                  <c:v>812</c:v>
                </c:pt>
                <c:pt idx="3">
                  <c:v>850</c:v>
                </c:pt>
                <c:pt idx="4">
                  <c:v>878</c:v>
                </c:pt>
                <c:pt idx="5">
                  <c:v>876</c:v>
                </c:pt>
                <c:pt idx="6">
                  <c:v>916</c:v>
                </c:pt>
                <c:pt idx="7">
                  <c:v>922</c:v>
                </c:pt>
                <c:pt idx="8">
                  <c:v>939</c:v>
                </c:pt>
                <c:pt idx="9">
                  <c:v>966</c:v>
                </c:pt>
                <c:pt idx="10">
                  <c:v>964</c:v>
                </c:pt>
                <c:pt idx="11">
                  <c:v>957</c:v>
                </c:pt>
                <c:pt idx="12">
                  <c:v>967</c:v>
                </c:pt>
                <c:pt idx="13">
                  <c:v>957</c:v>
                </c:pt>
                <c:pt idx="14">
                  <c:v>969</c:v>
                </c:pt>
                <c:pt idx="15">
                  <c:v>948</c:v>
                </c:pt>
                <c:pt idx="16">
                  <c:v>960</c:v>
                </c:pt>
                <c:pt idx="17">
                  <c:v>966</c:v>
                </c:pt>
                <c:pt idx="18">
                  <c:v>938</c:v>
                </c:pt>
                <c:pt idx="19">
                  <c:v>948</c:v>
                </c:pt>
                <c:pt idx="20">
                  <c:v>959</c:v>
                </c:pt>
                <c:pt idx="21">
                  <c:v>953</c:v>
                </c:pt>
                <c:pt idx="22">
                  <c:v>945</c:v>
                </c:pt>
                <c:pt idx="23">
                  <c:v>925</c:v>
                </c:pt>
                <c:pt idx="24">
                  <c:v>928</c:v>
                </c:pt>
                <c:pt idx="25">
                  <c:v>938</c:v>
                </c:pt>
                <c:pt idx="26">
                  <c:v>939</c:v>
                </c:pt>
                <c:pt idx="27">
                  <c:v>926</c:v>
                </c:pt>
                <c:pt idx="28">
                  <c:v>942</c:v>
                </c:pt>
                <c:pt idx="29">
                  <c:v>950</c:v>
                </c:pt>
                <c:pt idx="30">
                  <c:v>933</c:v>
                </c:pt>
                <c:pt idx="31">
                  <c:v>936</c:v>
                </c:pt>
                <c:pt idx="32">
                  <c:v>925</c:v>
                </c:pt>
                <c:pt idx="33">
                  <c:v>929</c:v>
                </c:pt>
                <c:pt idx="34">
                  <c:v>939</c:v>
                </c:pt>
                <c:pt idx="35">
                  <c:v>954</c:v>
                </c:pt>
                <c:pt idx="36">
                  <c:v>962</c:v>
                </c:pt>
                <c:pt idx="37">
                  <c:v>951</c:v>
                </c:pt>
                <c:pt idx="38">
                  <c:v>953</c:v>
                </c:pt>
                <c:pt idx="39">
                  <c:v>945</c:v>
                </c:pt>
                <c:pt idx="40">
                  <c:v>939</c:v>
                </c:pt>
                <c:pt idx="41">
                  <c:v>942</c:v>
                </c:pt>
                <c:pt idx="42">
                  <c:v>948</c:v>
                </c:pt>
                <c:pt idx="43">
                  <c:v>942</c:v>
                </c:pt>
                <c:pt idx="44">
                  <c:v>932</c:v>
                </c:pt>
                <c:pt idx="45">
                  <c:v>934</c:v>
                </c:pt>
                <c:pt idx="46">
                  <c:v>936</c:v>
                </c:pt>
                <c:pt idx="47">
                  <c:v>928</c:v>
                </c:pt>
                <c:pt idx="48">
                  <c:v>935</c:v>
                </c:pt>
                <c:pt idx="49">
                  <c:v>951</c:v>
                </c:pt>
                <c:pt idx="50">
                  <c:v>961</c:v>
                </c:pt>
                <c:pt idx="51">
                  <c:v>959</c:v>
                </c:pt>
                <c:pt idx="52">
                  <c:v>958</c:v>
                </c:pt>
                <c:pt idx="53">
                  <c:v>950</c:v>
                </c:pt>
                <c:pt idx="54">
                  <c:v>943</c:v>
                </c:pt>
                <c:pt idx="55">
                  <c:v>949</c:v>
                </c:pt>
                <c:pt idx="56">
                  <c:v>947</c:v>
                </c:pt>
                <c:pt idx="57">
                  <c:v>953</c:v>
                </c:pt>
                <c:pt idx="58">
                  <c:v>949</c:v>
                </c:pt>
                <c:pt idx="59">
                  <c:v>938</c:v>
                </c:pt>
                <c:pt idx="60">
                  <c:v>930</c:v>
                </c:pt>
                <c:pt idx="61">
                  <c:v>926</c:v>
                </c:pt>
                <c:pt idx="62">
                  <c:v>922</c:v>
                </c:pt>
                <c:pt idx="63">
                  <c:v>931</c:v>
                </c:pt>
                <c:pt idx="64">
                  <c:v>934</c:v>
                </c:pt>
                <c:pt idx="65">
                  <c:v>921</c:v>
                </c:pt>
                <c:pt idx="66">
                  <c:v>918</c:v>
                </c:pt>
                <c:pt idx="67">
                  <c:v>907</c:v>
                </c:pt>
                <c:pt idx="68">
                  <c:v>895</c:v>
                </c:pt>
                <c:pt idx="69">
                  <c:v>904</c:v>
                </c:pt>
                <c:pt idx="70">
                  <c:v>909</c:v>
                </c:pt>
                <c:pt idx="71">
                  <c:v>914</c:v>
                </c:pt>
                <c:pt idx="72">
                  <c:v>905</c:v>
                </c:pt>
                <c:pt idx="73">
                  <c:v>914</c:v>
                </c:pt>
                <c:pt idx="74">
                  <c:v>904</c:v>
                </c:pt>
                <c:pt idx="75">
                  <c:v>907</c:v>
                </c:pt>
                <c:pt idx="76">
                  <c:v>914</c:v>
                </c:pt>
                <c:pt idx="77">
                  <c:v>920</c:v>
                </c:pt>
                <c:pt idx="78">
                  <c:v>936</c:v>
                </c:pt>
                <c:pt idx="79">
                  <c:v>943</c:v>
                </c:pt>
                <c:pt idx="80">
                  <c:v>921</c:v>
                </c:pt>
                <c:pt idx="81">
                  <c:v>917</c:v>
                </c:pt>
                <c:pt idx="82">
                  <c:v>893</c:v>
                </c:pt>
                <c:pt idx="83">
                  <c:v>911</c:v>
                </c:pt>
                <c:pt idx="84">
                  <c:v>921</c:v>
                </c:pt>
                <c:pt idx="85">
                  <c:v>921</c:v>
                </c:pt>
                <c:pt idx="86">
                  <c:v>927</c:v>
                </c:pt>
                <c:pt idx="87">
                  <c:v>927</c:v>
                </c:pt>
                <c:pt idx="88">
                  <c:v>928</c:v>
                </c:pt>
                <c:pt idx="89">
                  <c:v>923</c:v>
                </c:pt>
                <c:pt idx="90">
                  <c:v>941</c:v>
                </c:pt>
                <c:pt idx="91">
                  <c:v>943</c:v>
                </c:pt>
                <c:pt idx="92">
                  <c:v>957</c:v>
                </c:pt>
                <c:pt idx="93">
                  <c:v>940</c:v>
                </c:pt>
                <c:pt idx="94">
                  <c:v>946</c:v>
                </c:pt>
                <c:pt idx="95">
                  <c:v>931</c:v>
                </c:pt>
                <c:pt idx="96">
                  <c:v>911</c:v>
                </c:pt>
                <c:pt idx="97">
                  <c:v>919</c:v>
                </c:pt>
                <c:pt idx="98">
                  <c:v>919</c:v>
                </c:pt>
                <c:pt idx="99">
                  <c:v>919</c:v>
                </c:pt>
                <c:pt idx="100">
                  <c:v>924</c:v>
                </c:pt>
                <c:pt idx="101">
                  <c:v>924</c:v>
                </c:pt>
                <c:pt idx="102">
                  <c:v>915</c:v>
                </c:pt>
                <c:pt idx="103">
                  <c:v>912</c:v>
                </c:pt>
                <c:pt idx="104">
                  <c:v>935</c:v>
                </c:pt>
                <c:pt idx="105">
                  <c:v>931</c:v>
                </c:pt>
                <c:pt idx="106">
                  <c:v>940</c:v>
                </c:pt>
                <c:pt idx="107">
                  <c:v>947</c:v>
                </c:pt>
                <c:pt idx="108">
                  <c:v>954</c:v>
                </c:pt>
                <c:pt idx="109">
                  <c:v>936</c:v>
                </c:pt>
                <c:pt idx="110">
                  <c:v>932</c:v>
                </c:pt>
                <c:pt idx="111">
                  <c:v>933</c:v>
                </c:pt>
                <c:pt idx="112">
                  <c:v>940</c:v>
                </c:pt>
                <c:pt idx="113">
                  <c:v>946</c:v>
                </c:pt>
                <c:pt idx="114">
                  <c:v>946</c:v>
                </c:pt>
                <c:pt idx="115">
                  <c:v>942</c:v>
                </c:pt>
                <c:pt idx="116">
                  <c:v>935</c:v>
                </c:pt>
                <c:pt idx="117">
                  <c:v>938</c:v>
                </c:pt>
                <c:pt idx="118">
                  <c:v>947</c:v>
                </c:pt>
                <c:pt idx="119">
                  <c:v>962</c:v>
                </c:pt>
                <c:pt idx="120">
                  <c:v>974</c:v>
                </c:pt>
                <c:pt idx="121">
                  <c:v>971</c:v>
                </c:pt>
                <c:pt idx="122">
                  <c:v>980</c:v>
                </c:pt>
                <c:pt idx="123">
                  <c:v>969</c:v>
                </c:pt>
                <c:pt idx="124">
                  <c:v>967</c:v>
                </c:pt>
                <c:pt idx="125">
                  <c:v>975</c:v>
                </c:pt>
                <c:pt idx="126">
                  <c:v>996</c:v>
                </c:pt>
                <c:pt idx="127">
                  <c:v>1005</c:v>
                </c:pt>
                <c:pt idx="128">
                  <c:v>1007</c:v>
                </c:pt>
                <c:pt idx="129">
                  <c:v>1013</c:v>
                </c:pt>
                <c:pt idx="130">
                  <c:v>997</c:v>
                </c:pt>
                <c:pt idx="131">
                  <c:v>994</c:v>
                </c:pt>
                <c:pt idx="132">
                  <c:v>998</c:v>
                </c:pt>
                <c:pt idx="133">
                  <c:v>1019</c:v>
                </c:pt>
                <c:pt idx="134">
                  <c:v>1033</c:v>
                </c:pt>
                <c:pt idx="135">
                  <c:v>1032</c:v>
                </c:pt>
                <c:pt idx="136">
                  <c:v>1025</c:v>
                </c:pt>
                <c:pt idx="137">
                  <c:v>1017</c:v>
                </c:pt>
                <c:pt idx="138">
                  <c:v>1023</c:v>
                </c:pt>
                <c:pt idx="139">
                  <c:v>1066</c:v>
                </c:pt>
                <c:pt idx="140">
                  <c:v>1079</c:v>
                </c:pt>
                <c:pt idx="141">
                  <c:v>1093</c:v>
                </c:pt>
                <c:pt idx="142">
                  <c:v>1081</c:v>
                </c:pt>
                <c:pt idx="143">
                  <c:v>1087</c:v>
                </c:pt>
                <c:pt idx="144">
                  <c:v>1062</c:v>
                </c:pt>
                <c:pt idx="145">
                  <c:v>1056</c:v>
                </c:pt>
                <c:pt idx="146">
                  <c:v>1077</c:v>
                </c:pt>
                <c:pt idx="147">
                  <c:v>1089</c:v>
                </c:pt>
                <c:pt idx="148">
                  <c:v>1082</c:v>
                </c:pt>
                <c:pt idx="149">
                  <c:v>1100</c:v>
                </c:pt>
                <c:pt idx="150">
                  <c:v>1124</c:v>
                </c:pt>
                <c:pt idx="151">
                  <c:v>1098</c:v>
                </c:pt>
                <c:pt idx="152">
                  <c:v>1095</c:v>
                </c:pt>
                <c:pt idx="153">
                  <c:v>1106</c:v>
                </c:pt>
                <c:pt idx="154">
                  <c:v>1121</c:v>
                </c:pt>
                <c:pt idx="155">
                  <c:v>1122</c:v>
                </c:pt>
                <c:pt idx="156">
                  <c:v>1098</c:v>
                </c:pt>
                <c:pt idx="157">
                  <c:v>1094</c:v>
                </c:pt>
                <c:pt idx="158">
                  <c:v>1076</c:v>
                </c:pt>
                <c:pt idx="159">
                  <c:v>1064</c:v>
                </c:pt>
                <c:pt idx="160">
                  <c:v>1073</c:v>
                </c:pt>
                <c:pt idx="161">
                  <c:v>1064</c:v>
                </c:pt>
                <c:pt idx="162">
                  <c:v>1063</c:v>
                </c:pt>
                <c:pt idx="163">
                  <c:v>1053</c:v>
                </c:pt>
                <c:pt idx="164">
                  <c:v>1030</c:v>
                </c:pt>
                <c:pt idx="165">
                  <c:v>955</c:v>
                </c:pt>
                <c:pt idx="166">
                  <c:v>922</c:v>
                </c:pt>
                <c:pt idx="167">
                  <c:v>918</c:v>
                </c:pt>
                <c:pt idx="168">
                  <c:v>901</c:v>
                </c:pt>
                <c:pt idx="169">
                  <c:v>909</c:v>
                </c:pt>
                <c:pt idx="170">
                  <c:v>906</c:v>
                </c:pt>
                <c:pt idx="171">
                  <c:v>892</c:v>
                </c:pt>
                <c:pt idx="172">
                  <c:v>872</c:v>
                </c:pt>
                <c:pt idx="173">
                  <c:v>862</c:v>
                </c:pt>
                <c:pt idx="174">
                  <c:v>882</c:v>
                </c:pt>
                <c:pt idx="175">
                  <c:v>900</c:v>
                </c:pt>
                <c:pt idx="176">
                  <c:v>899</c:v>
                </c:pt>
                <c:pt idx="177">
                  <c:v>774</c:v>
                </c:pt>
                <c:pt idx="178">
                  <c:v>765</c:v>
                </c:pt>
                <c:pt idx="179">
                  <c:v>752</c:v>
                </c:pt>
                <c:pt idx="180">
                  <c:v>753</c:v>
                </c:pt>
                <c:pt idx="181">
                  <c:v>764</c:v>
                </c:pt>
                <c:pt idx="182">
                  <c:v>765</c:v>
                </c:pt>
                <c:pt idx="183">
                  <c:v>768</c:v>
                </c:pt>
                <c:pt idx="184">
                  <c:v>767</c:v>
                </c:pt>
                <c:pt idx="185">
                  <c:v>775</c:v>
                </c:pt>
                <c:pt idx="186">
                  <c:v>766</c:v>
                </c:pt>
                <c:pt idx="187">
                  <c:v>755</c:v>
                </c:pt>
                <c:pt idx="188">
                  <c:v>775</c:v>
                </c:pt>
                <c:pt idx="189">
                  <c:v>963</c:v>
                </c:pt>
                <c:pt idx="190">
                  <c:v>986</c:v>
                </c:pt>
                <c:pt idx="191">
                  <c:v>992</c:v>
                </c:pt>
                <c:pt idx="192">
                  <c:v>994</c:v>
                </c:pt>
                <c:pt idx="193">
                  <c:v>982</c:v>
                </c:pt>
                <c:pt idx="194">
                  <c:v>973</c:v>
                </c:pt>
                <c:pt idx="195">
                  <c:v>979</c:v>
                </c:pt>
                <c:pt idx="196">
                  <c:v>987</c:v>
                </c:pt>
                <c:pt idx="197">
                  <c:v>1003</c:v>
                </c:pt>
                <c:pt idx="198">
                  <c:v>1018</c:v>
                </c:pt>
                <c:pt idx="199">
                  <c:v>1011</c:v>
                </c:pt>
                <c:pt idx="200">
                  <c:v>995</c:v>
                </c:pt>
                <c:pt idx="201">
                  <c:v>984</c:v>
                </c:pt>
                <c:pt idx="202">
                  <c:v>991</c:v>
                </c:pt>
                <c:pt idx="203">
                  <c:v>990</c:v>
                </c:pt>
                <c:pt idx="204">
                  <c:v>1000</c:v>
                </c:pt>
                <c:pt idx="205">
                  <c:v>1015</c:v>
                </c:pt>
                <c:pt idx="206">
                  <c:v>1022</c:v>
                </c:pt>
                <c:pt idx="207">
                  <c:v>1008</c:v>
                </c:pt>
                <c:pt idx="208">
                  <c:v>1001</c:v>
                </c:pt>
                <c:pt idx="209">
                  <c:v>1014</c:v>
                </c:pt>
                <c:pt idx="210">
                  <c:v>1027</c:v>
                </c:pt>
                <c:pt idx="211">
                  <c:v>1039</c:v>
                </c:pt>
                <c:pt idx="212">
                  <c:v>1055</c:v>
                </c:pt>
                <c:pt idx="213">
                  <c:v>1052</c:v>
                </c:pt>
                <c:pt idx="214">
                  <c:v>1045</c:v>
                </c:pt>
                <c:pt idx="215">
                  <c:v>1042</c:v>
                </c:pt>
                <c:pt idx="216">
                  <c:v>1050</c:v>
                </c:pt>
                <c:pt idx="217">
                  <c:v>1050</c:v>
                </c:pt>
                <c:pt idx="218">
                  <c:v>1050</c:v>
                </c:pt>
                <c:pt idx="219">
                  <c:v>1055</c:v>
                </c:pt>
                <c:pt idx="220">
                  <c:v>1042</c:v>
                </c:pt>
                <c:pt idx="221">
                  <c:v>1030</c:v>
                </c:pt>
                <c:pt idx="222">
                  <c:v>1031</c:v>
                </c:pt>
                <c:pt idx="223">
                  <c:v>1043</c:v>
                </c:pt>
                <c:pt idx="224">
                  <c:v>955</c:v>
                </c:pt>
                <c:pt idx="225">
                  <c:v>926</c:v>
                </c:pt>
                <c:pt idx="226">
                  <c:v>909</c:v>
                </c:pt>
                <c:pt idx="227">
                  <c:v>907</c:v>
                </c:pt>
                <c:pt idx="228">
                  <c:v>889</c:v>
                </c:pt>
                <c:pt idx="229">
                  <c:v>885</c:v>
                </c:pt>
                <c:pt idx="230">
                  <c:v>903</c:v>
                </c:pt>
                <c:pt idx="231">
                  <c:v>976</c:v>
                </c:pt>
                <c:pt idx="232">
                  <c:v>993</c:v>
                </c:pt>
                <c:pt idx="233">
                  <c:v>1000</c:v>
                </c:pt>
                <c:pt idx="234">
                  <c:v>996</c:v>
                </c:pt>
                <c:pt idx="235">
                  <c:v>977</c:v>
                </c:pt>
                <c:pt idx="236">
                  <c:v>966</c:v>
                </c:pt>
                <c:pt idx="237">
                  <c:v>981</c:v>
                </c:pt>
                <c:pt idx="238">
                  <c:v>980</c:v>
                </c:pt>
                <c:pt idx="239">
                  <c:v>992</c:v>
                </c:pt>
                <c:pt idx="240">
                  <c:v>997</c:v>
                </c:pt>
                <c:pt idx="241">
                  <c:v>978</c:v>
                </c:pt>
                <c:pt idx="242">
                  <c:v>959</c:v>
                </c:pt>
                <c:pt idx="243">
                  <c:v>939</c:v>
                </c:pt>
                <c:pt idx="244">
                  <c:v>938</c:v>
                </c:pt>
                <c:pt idx="245">
                  <c:v>854</c:v>
                </c:pt>
                <c:pt idx="246">
                  <c:v>849</c:v>
                </c:pt>
                <c:pt idx="247">
                  <c:v>840</c:v>
                </c:pt>
                <c:pt idx="248">
                  <c:v>835</c:v>
                </c:pt>
                <c:pt idx="249">
                  <c:v>815</c:v>
                </c:pt>
                <c:pt idx="250">
                  <c:v>809</c:v>
                </c:pt>
                <c:pt idx="251">
                  <c:v>807</c:v>
                </c:pt>
                <c:pt idx="252">
                  <c:v>792</c:v>
                </c:pt>
                <c:pt idx="253">
                  <c:v>793</c:v>
                </c:pt>
                <c:pt idx="254">
                  <c:v>802</c:v>
                </c:pt>
                <c:pt idx="255">
                  <c:v>822</c:v>
                </c:pt>
                <c:pt idx="256">
                  <c:v>825</c:v>
                </c:pt>
                <c:pt idx="257">
                  <c:v>824</c:v>
                </c:pt>
                <c:pt idx="258">
                  <c:v>839</c:v>
                </c:pt>
                <c:pt idx="259">
                  <c:v>870</c:v>
                </c:pt>
                <c:pt idx="260">
                  <c:v>868</c:v>
                </c:pt>
                <c:pt idx="261">
                  <c:v>952</c:v>
                </c:pt>
                <c:pt idx="262">
                  <c:v>968</c:v>
                </c:pt>
                <c:pt idx="263">
                  <c:v>950</c:v>
                </c:pt>
                <c:pt idx="264">
                  <c:v>937</c:v>
                </c:pt>
                <c:pt idx="265">
                  <c:v>970</c:v>
                </c:pt>
                <c:pt idx="266">
                  <c:v>992</c:v>
                </c:pt>
                <c:pt idx="267">
                  <c:v>1008</c:v>
                </c:pt>
                <c:pt idx="268">
                  <c:v>1022</c:v>
                </c:pt>
                <c:pt idx="269">
                  <c:v>1014</c:v>
                </c:pt>
                <c:pt idx="270">
                  <c:v>1024</c:v>
                </c:pt>
                <c:pt idx="271">
                  <c:v>1016</c:v>
                </c:pt>
                <c:pt idx="272">
                  <c:v>1041</c:v>
                </c:pt>
                <c:pt idx="273">
                  <c:v>1048</c:v>
                </c:pt>
                <c:pt idx="274">
                  <c:v>1041</c:v>
                </c:pt>
                <c:pt idx="275">
                  <c:v>1068</c:v>
                </c:pt>
                <c:pt idx="276">
                  <c:v>1064</c:v>
                </c:pt>
                <c:pt idx="277">
                  <c:v>1054</c:v>
                </c:pt>
                <c:pt idx="278">
                  <c:v>1052</c:v>
                </c:pt>
                <c:pt idx="279">
                  <c:v>1071</c:v>
                </c:pt>
                <c:pt idx="280">
                  <c:v>1062</c:v>
                </c:pt>
                <c:pt idx="281">
                  <c:v>1050</c:v>
                </c:pt>
                <c:pt idx="282">
                  <c:v>1050</c:v>
                </c:pt>
                <c:pt idx="283">
                  <c:v>1045</c:v>
                </c:pt>
                <c:pt idx="284">
                  <c:v>1038</c:v>
                </c:pt>
                <c:pt idx="285">
                  <c:v>1030</c:v>
                </c:pt>
                <c:pt idx="286">
                  <c:v>1060</c:v>
                </c:pt>
                <c:pt idx="287">
                  <c:v>1062</c:v>
                </c:pt>
                <c:pt idx="288">
                  <c:v>1066</c:v>
                </c:pt>
                <c:pt idx="289">
                  <c:v>1072</c:v>
                </c:pt>
                <c:pt idx="290">
                  <c:v>1087</c:v>
                </c:pt>
                <c:pt idx="291">
                  <c:v>1075</c:v>
                </c:pt>
                <c:pt idx="292">
                  <c:v>1064</c:v>
                </c:pt>
                <c:pt idx="293">
                  <c:v>1072</c:v>
                </c:pt>
                <c:pt idx="294">
                  <c:v>1084</c:v>
                </c:pt>
                <c:pt idx="295">
                  <c:v>1074</c:v>
                </c:pt>
                <c:pt idx="296">
                  <c:v>1083</c:v>
                </c:pt>
                <c:pt idx="297">
                  <c:v>1084</c:v>
                </c:pt>
                <c:pt idx="298">
                  <c:v>1075</c:v>
                </c:pt>
                <c:pt idx="299">
                  <c:v>1068</c:v>
                </c:pt>
                <c:pt idx="300">
                  <c:v>1083</c:v>
                </c:pt>
                <c:pt idx="301">
                  <c:v>1095</c:v>
                </c:pt>
                <c:pt idx="302">
                  <c:v>1085</c:v>
                </c:pt>
                <c:pt idx="303">
                  <c:v>1073</c:v>
                </c:pt>
                <c:pt idx="304">
                  <c:v>1067</c:v>
                </c:pt>
                <c:pt idx="305">
                  <c:v>1026</c:v>
                </c:pt>
                <c:pt idx="306">
                  <c:v>988</c:v>
                </c:pt>
                <c:pt idx="307">
                  <c:v>992</c:v>
                </c:pt>
                <c:pt idx="308">
                  <c:v>977</c:v>
                </c:pt>
                <c:pt idx="309">
                  <c:v>980</c:v>
                </c:pt>
                <c:pt idx="310">
                  <c:v>993</c:v>
                </c:pt>
                <c:pt idx="311">
                  <c:v>910</c:v>
                </c:pt>
                <c:pt idx="312">
                  <c:v>889</c:v>
                </c:pt>
                <c:pt idx="313">
                  <c:v>871</c:v>
                </c:pt>
                <c:pt idx="314">
                  <c:v>880</c:v>
                </c:pt>
                <c:pt idx="315">
                  <c:v>876</c:v>
                </c:pt>
                <c:pt idx="316">
                  <c:v>877</c:v>
                </c:pt>
                <c:pt idx="317">
                  <c:v>869</c:v>
                </c:pt>
                <c:pt idx="318">
                  <c:v>877</c:v>
                </c:pt>
                <c:pt idx="319">
                  <c:v>867</c:v>
                </c:pt>
                <c:pt idx="320">
                  <c:v>874</c:v>
                </c:pt>
                <c:pt idx="321">
                  <c:v>880</c:v>
                </c:pt>
                <c:pt idx="322">
                  <c:v>874</c:v>
                </c:pt>
                <c:pt idx="323">
                  <c:v>866</c:v>
                </c:pt>
                <c:pt idx="324">
                  <c:v>864</c:v>
                </c:pt>
                <c:pt idx="325">
                  <c:v>930</c:v>
                </c:pt>
                <c:pt idx="326">
                  <c:v>945</c:v>
                </c:pt>
                <c:pt idx="327">
                  <c:v>945</c:v>
                </c:pt>
                <c:pt idx="328">
                  <c:v>968</c:v>
                </c:pt>
                <c:pt idx="329">
                  <c:v>984</c:v>
                </c:pt>
                <c:pt idx="330">
                  <c:v>1003</c:v>
                </c:pt>
                <c:pt idx="331">
                  <c:v>1000</c:v>
                </c:pt>
                <c:pt idx="332">
                  <c:v>987</c:v>
                </c:pt>
                <c:pt idx="333">
                  <c:v>972</c:v>
                </c:pt>
                <c:pt idx="334">
                  <c:v>971</c:v>
                </c:pt>
                <c:pt idx="335">
                  <c:v>978</c:v>
                </c:pt>
                <c:pt idx="336">
                  <c:v>985</c:v>
                </c:pt>
                <c:pt idx="337">
                  <c:v>996</c:v>
                </c:pt>
                <c:pt idx="338">
                  <c:v>987</c:v>
                </c:pt>
                <c:pt idx="339">
                  <c:v>980</c:v>
                </c:pt>
                <c:pt idx="340">
                  <c:v>964</c:v>
                </c:pt>
                <c:pt idx="341">
                  <c:v>949</c:v>
                </c:pt>
                <c:pt idx="342">
                  <c:v>961</c:v>
                </c:pt>
                <c:pt idx="343">
                  <c:v>906</c:v>
                </c:pt>
                <c:pt idx="344">
                  <c:v>968</c:v>
                </c:pt>
                <c:pt idx="345">
                  <c:v>966</c:v>
                </c:pt>
                <c:pt idx="346">
                  <c:v>962</c:v>
                </c:pt>
                <c:pt idx="347">
                  <c:v>955</c:v>
                </c:pt>
                <c:pt idx="348">
                  <c:v>947</c:v>
                </c:pt>
                <c:pt idx="349">
                  <c:v>970</c:v>
                </c:pt>
                <c:pt idx="350">
                  <c:v>963</c:v>
                </c:pt>
                <c:pt idx="351">
                  <c:v>969</c:v>
                </c:pt>
                <c:pt idx="352">
                  <c:v>965</c:v>
                </c:pt>
                <c:pt idx="353">
                  <c:v>971</c:v>
                </c:pt>
                <c:pt idx="354">
                  <c:v>966</c:v>
                </c:pt>
                <c:pt idx="355">
                  <c:v>952</c:v>
                </c:pt>
                <c:pt idx="356">
                  <c:v>882</c:v>
                </c:pt>
                <c:pt idx="357">
                  <c:v>956</c:v>
                </c:pt>
                <c:pt idx="358">
                  <c:v>957</c:v>
                </c:pt>
                <c:pt idx="359">
                  <c:v>962</c:v>
                </c:pt>
                <c:pt idx="360">
                  <c:v>959</c:v>
                </c:pt>
                <c:pt idx="361">
                  <c:v>944</c:v>
                </c:pt>
                <c:pt idx="362">
                  <c:v>935</c:v>
                </c:pt>
                <c:pt idx="363">
                  <c:v>937</c:v>
                </c:pt>
                <c:pt idx="364">
                  <c:v>936</c:v>
                </c:pt>
                <c:pt idx="365">
                  <c:v>935</c:v>
                </c:pt>
                <c:pt idx="366">
                  <c:v>953</c:v>
                </c:pt>
                <c:pt idx="367">
                  <c:v>951</c:v>
                </c:pt>
                <c:pt idx="368">
                  <c:v>955</c:v>
                </c:pt>
                <c:pt idx="369">
                  <c:v>954</c:v>
                </c:pt>
                <c:pt idx="370">
                  <c:v>973</c:v>
                </c:pt>
                <c:pt idx="371">
                  <c:v>943</c:v>
                </c:pt>
                <c:pt idx="372">
                  <c:v>924</c:v>
                </c:pt>
                <c:pt idx="373">
                  <c:v>924</c:v>
                </c:pt>
                <c:pt idx="374">
                  <c:v>906</c:v>
                </c:pt>
                <c:pt idx="375">
                  <c:v>881</c:v>
                </c:pt>
                <c:pt idx="376">
                  <c:v>863</c:v>
                </c:pt>
                <c:pt idx="377">
                  <c:v>880</c:v>
                </c:pt>
                <c:pt idx="378">
                  <c:v>875</c:v>
                </c:pt>
                <c:pt idx="379">
                  <c:v>878</c:v>
                </c:pt>
                <c:pt idx="380">
                  <c:v>877</c:v>
                </c:pt>
                <c:pt idx="381">
                  <c:v>884</c:v>
                </c:pt>
                <c:pt idx="382">
                  <c:v>879</c:v>
                </c:pt>
                <c:pt idx="383">
                  <c:v>865</c:v>
                </c:pt>
                <c:pt idx="384">
                  <c:v>876</c:v>
                </c:pt>
                <c:pt idx="385">
                  <c:v>866</c:v>
                </c:pt>
                <c:pt idx="386">
                  <c:v>864</c:v>
                </c:pt>
                <c:pt idx="387">
                  <c:v>834</c:v>
                </c:pt>
                <c:pt idx="388">
                  <c:v>832</c:v>
                </c:pt>
                <c:pt idx="389">
                  <c:v>817</c:v>
                </c:pt>
                <c:pt idx="390">
                  <c:v>795</c:v>
                </c:pt>
                <c:pt idx="391">
                  <c:v>787</c:v>
                </c:pt>
                <c:pt idx="392">
                  <c:v>759</c:v>
                </c:pt>
                <c:pt idx="393">
                  <c:v>683</c:v>
                </c:pt>
                <c:pt idx="394">
                  <c:v>576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C-F038-4B81-A5B2-16440CA4F735}"/>
            </c:ext>
          </c:extLst>
        </c:ser>
        <c:ser>
          <c:idx val="5"/>
          <c:order val="29"/>
          <c:tx>
            <c:strRef>
              <c:f>'cat2'!$G$1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'cat2'!$G$2:$G$396</c:f>
              <c:numCache>
                <c:formatCode>General</c:formatCode>
                <c:ptCount val="395"/>
                <c:pt idx="0">
                  <c:v>2757</c:v>
                </c:pt>
                <c:pt idx="1">
                  <c:v>3264</c:v>
                </c:pt>
                <c:pt idx="2">
                  <c:v>3531</c:v>
                </c:pt>
                <c:pt idx="3">
                  <c:v>3744</c:v>
                </c:pt>
                <c:pt idx="4">
                  <c:v>3866</c:v>
                </c:pt>
                <c:pt idx="5">
                  <c:v>3933</c:v>
                </c:pt>
                <c:pt idx="6">
                  <c:v>4094</c:v>
                </c:pt>
                <c:pt idx="7">
                  <c:v>4161</c:v>
                </c:pt>
                <c:pt idx="8">
                  <c:v>4229</c:v>
                </c:pt>
                <c:pt idx="9">
                  <c:v>4289</c:v>
                </c:pt>
                <c:pt idx="10">
                  <c:v>4324</c:v>
                </c:pt>
                <c:pt idx="11">
                  <c:v>4381</c:v>
                </c:pt>
                <c:pt idx="12">
                  <c:v>4345</c:v>
                </c:pt>
                <c:pt idx="13">
                  <c:v>4442</c:v>
                </c:pt>
                <c:pt idx="14">
                  <c:v>4482</c:v>
                </c:pt>
                <c:pt idx="15">
                  <c:v>4514</c:v>
                </c:pt>
                <c:pt idx="16">
                  <c:v>4525</c:v>
                </c:pt>
                <c:pt idx="17">
                  <c:v>4523</c:v>
                </c:pt>
                <c:pt idx="18">
                  <c:v>4465</c:v>
                </c:pt>
                <c:pt idx="19">
                  <c:v>4478</c:v>
                </c:pt>
                <c:pt idx="20">
                  <c:v>4488</c:v>
                </c:pt>
                <c:pt idx="21">
                  <c:v>4468</c:v>
                </c:pt>
                <c:pt idx="22">
                  <c:v>4481</c:v>
                </c:pt>
                <c:pt idx="23">
                  <c:v>4427</c:v>
                </c:pt>
                <c:pt idx="24">
                  <c:v>4423</c:v>
                </c:pt>
                <c:pt idx="25">
                  <c:v>4393</c:v>
                </c:pt>
                <c:pt idx="26">
                  <c:v>4374</c:v>
                </c:pt>
                <c:pt idx="27">
                  <c:v>4418</c:v>
                </c:pt>
                <c:pt idx="28">
                  <c:v>4400</c:v>
                </c:pt>
                <c:pt idx="29">
                  <c:v>4413</c:v>
                </c:pt>
                <c:pt idx="30">
                  <c:v>4516</c:v>
                </c:pt>
                <c:pt idx="31">
                  <c:v>4560</c:v>
                </c:pt>
                <c:pt idx="32">
                  <c:v>4431</c:v>
                </c:pt>
                <c:pt idx="33">
                  <c:v>4403</c:v>
                </c:pt>
                <c:pt idx="34">
                  <c:v>4489</c:v>
                </c:pt>
                <c:pt idx="35">
                  <c:v>4549</c:v>
                </c:pt>
                <c:pt idx="36">
                  <c:v>4580</c:v>
                </c:pt>
                <c:pt idx="37">
                  <c:v>4624</c:v>
                </c:pt>
                <c:pt idx="38">
                  <c:v>4642</c:v>
                </c:pt>
                <c:pt idx="39">
                  <c:v>4587</c:v>
                </c:pt>
                <c:pt idx="40">
                  <c:v>4624</c:v>
                </c:pt>
                <c:pt idx="41">
                  <c:v>4672</c:v>
                </c:pt>
                <c:pt idx="42">
                  <c:v>4684</c:v>
                </c:pt>
                <c:pt idx="43">
                  <c:v>4679</c:v>
                </c:pt>
                <c:pt idx="44">
                  <c:v>4659</c:v>
                </c:pt>
                <c:pt idx="45">
                  <c:v>4705</c:v>
                </c:pt>
                <c:pt idx="46">
                  <c:v>4651</c:v>
                </c:pt>
                <c:pt idx="47">
                  <c:v>4636</c:v>
                </c:pt>
                <c:pt idx="48">
                  <c:v>4684</c:v>
                </c:pt>
                <c:pt idx="49">
                  <c:v>4699</c:v>
                </c:pt>
                <c:pt idx="50">
                  <c:v>4738</c:v>
                </c:pt>
                <c:pt idx="51">
                  <c:v>4839</c:v>
                </c:pt>
                <c:pt idx="52">
                  <c:v>4818</c:v>
                </c:pt>
                <c:pt idx="53">
                  <c:v>4750</c:v>
                </c:pt>
                <c:pt idx="54">
                  <c:v>4736</c:v>
                </c:pt>
                <c:pt idx="55">
                  <c:v>4735</c:v>
                </c:pt>
                <c:pt idx="56">
                  <c:v>4757</c:v>
                </c:pt>
                <c:pt idx="57">
                  <c:v>4858</c:v>
                </c:pt>
                <c:pt idx="58">
                  <c:v>4828</c:v>
                </c:pt>
                <c:pt idx="59">
                  <c:v>4779</c:v>
                </c:pt>
                <c:pt idx="60">
                  <c:v>4698</c:v>
                </c:pt>
                <c:pt idx="61">
                  <c:v>4674</c:v>
                </c:pt>
                <c:pt idx="62">
                  <c:v>4691</c:v>
                </c:pt>
                <c:pt idx="63">
                  <c:v>4771</c:v>
                </c:pt>
                <c:pt idx="64">
                  <c:v>4720</c:v>
                </c:pt>
                <c:pt idx="65">
                  <c:v>4653</c:v>
                </c:pt>
                <c:pt idx="66">
                  <c:v>4725</c:v>
                </c:pt>
                <c:pt idx="67">
                  <c:v>4657</c:v>
                </c:pt>
                <c:pt idx="68">
                  <c:v>4615</c:v>
                </c:pt>
                <c:pt idx="69">
                  <c:v>4689</c:v>
                </c:pt>
                <c:pt idx="70">
                  <c:v>4770</c:v>
                </c:pt>
                <c:pt idx="71">
                  <c:v>4753</c:v>
                </c:pt>
                <c:pt idx="72">
                  <c:v>4770</c:v>
                </c:pt>
                <c:pt idx="73">
                  <c:v>4749</c:v>
                </c:pt>
                <c:pt idx="74">
                  <c:v>4720</c:v>
                </c:pt>
                <c:pt idx="75">
                  <c:v>4667</c:v>
                </c:pt>
                <c:pt idx="76">
                  <c:v>4729</c:v>
                </c:pt>
                <c:pt idx="77">
                  <c:v>4791</c:v>
                </c:pt>
                <c:pt idx="78">
                  <c:v>4781</c:v>
                </c:pt>
                <c:pt idx="79">
                  <c:v>4780</c:v>
                </c:pt>
                <c:pt idx="80">
                  <c:v>4807</c:v>
                </c:pt>
                <c:pt idx="81">
                  <c:v>4760</c:v>
                </c:pt>
                <c:pt idx="82">
                  <c:v>4681</c:v>
                </c:pt>
                <c:pt idx="83">
                  <c:v>4760</c:v>
                </c:pt>
                <c:pt idx="84">
                  <c:v>4821</c:v>
                </c:pt>
                <c:pt idx="85">
                  <c:v>4815</c:v>
                </c:pt>
                <c:pt idx="86">
                  <c:v>4791</c:v>
                </c:pt>
                <c:pt idx="87">
                  <c:v>4770</c:v>
                </c:pt>
                <c:pt idx="88">
                  <c:v>4721</c:v>
                </c:pt>
                <c:pt idx="89">
                  <c:v>4659</c:v>
                </c:pt>
                <c:pt idx="90">
                  <c:v>4708</c:v>
                </c:pt>
                <c:pt idx="91">
                  <c:v>4673</c:v>
                </c:pt>
                <c:pt idx="92">
                  <c:v>4751</c:v>
                </c:pt>
                <c:pt idx="93">
                  <c:v>4750</c:v>
                </c:pt>
                <c:pt idx="94">
                  <c:v>4746</c:v>
                </c:pt>
                <c:pt idx="95">
                  <c:v>4727</c:v>
                </c:pt>
                <c:pt idx="96">
                  <c:v>4682</c:v>
                </c:pt>
                <c:pt idx="97">
                  <c:v>4765</c:v>
                </c:pt>
                <c:pt idx="98">
                  <c:v>4810</c:v>
                </c:pt>
                <c:pt idx="99">
                  <c:v>4812</c:v>
                </c:pt>
                <c:pt idx="100">
                  <c:v>4797</c:v>
                </c:pt>
                <c:pt idx="101">
                  <c:v>4812</c:v>
                </c:pt>
                <c:pt idx="102">
                  <c:v>4759</c:v>
                </c:pt>
                <c:pt idx="103">
                  <c:v>4715</c:v>
                </c:pt>
                <c:pt idx="104">
                  <c:v>4807</c:v>
                </c:pt>
                <c:pt idx="105">
                  <c:v>4805</c:v>
                </c:pt>
                <c:pt idx="106">
                  <c:v>4838</c:v>
                </c:pt>
                <c:pt idx="107">
                  <c:v>4868</c:v>
                </c:pt>
                <c:pt idx="108">
                  <c:v>4830</c:v>
                </c:pt>
                <c:pt idx="109">
                  <c:v>4776</c:v>
                </c:pt>
                <c:pt idx="110">
                  <c:v>4759</c:v>
                </c:pt>
                <c:pt idx="111">
                  <c:v>4852</c:v>
                </c:pt>
                <c:pt idx="112">
                  <c:v>4894</c:v>
                </c:pt>
                <c:pt idx="113">
                  <c:v>4924</c:v>
                </c:pt>
                <c:pt idx="114">
                  <c:v>4937</c:v>
                </c:pt>
                <c:pt idx="115">
                  <c:v>4929</c:v>
                </c:pt>
                <c:pt idx="116">
                  <c:v>4855</c:v>
                </c:pt>
                <c:pt idx="117">
                  <c:v>4857</c:v>
                </c:pt>
                <c:pt idx="118">
                  <c:v>4923</c:v>
                </c:pt>
                <c:pt idx="119">
                  <c:v>4911</c:v>
                </c:pt>
                <c:pt idx="120">
                  <c:v>4874</c:v>
                </c:pt>
                <c:pt idx="121">
                  <c:v>4900</c:v>
                </c:pt>
                <c:pt idx="122">
                  <c:v>4879</c:v>
                </c:pt>
                <c:pt idx="123">
                  <c:v>4879</c:v>
                </c:pt>
                <c:pt idx="124">
                  <c:v>4890</c:v>
                </c:pt>
                <c:pt idx="125">
                  <c:v>4950</c:v>
                </c:pt>
                <c:pt idx="126">
                  <c:v>5034</c:v>
                </c:pt>
                <c:pt idx="127">
                  <c:v>5049</c:v>
                </c:pt>
                <c:pt idx="128">
                  <c:v>5076</c:v>
                </c:pt>
                <c:pt idx="129">
                  <c:v>5072</c:v>
                </c:pt>
                <c:pt idx="130">
                  <c:v>5010</c:v>
                </c:pt>
                <c:pt idx="131">
                  <c:v>4989</c:v>
                </c:pt>
                <c:pt idx="132">
                  <c:v>5066</c:v>
                </c:pt>
                <c:pt idx="133">
                  <c:v>5084</c:v>
                </c:pt>
                <c:pt idx="134">
                  <c:v>5090</c:v>
                </c:pt>
                <c:pt idx="135">
                  <c:v>5108</c:v>
                </c:pt>
                <c:pt idx="136">
                  <c:v>5098</c:v>
                </c:pt>
                <c:pt idx="137">
                  <c:v>5062</c:v>
                </c:pt>
                <c:pt idx="138">
                  <c:v>5030</c:v>
                </c:pt>
                <c:pt idx="139">
                  <c:v>5083</c:v>
                </c:pt>
                <c:pt idx="140">
                  <c:v>5074</c:v>
                </c:pt>
                <c:pt idx="141">
                  <c:v>5080</c:v>
                </c:pt>
                <c:pt idx="142">
                  <c:v>5043</c:v>
                </c:pt>
                <c:pt idx="143">
                  <c:v>5054</c:v>
                </c:pt>
                <c:pt idx="144">
                  <c:v>5018</c:v>
                </c:pt>
                <c:pt idx="145">
                  <c:v>4993</c:v>
                </c:pt>
                <c:pt idx="146">
                  <c:v>5016</c:v>
                </c:pt>
                <c:pt idx="147">
                  <c:v>5044</c:v>
                </c:pt>
                <c:pt idx="148">
                  <c:v>5027</c:v>
                </c:pt>
                <c:pt idx="149">
                  <c:v>5058</c:v>
                </c:pt>
                <c:pt idx="150">
                  <c:v>5017</c:v>
                </c:pt>
                <c:pt idx="151">
                  <c:v>4966</c:v>
                </c:pt>
                <c:pt idx="152">
                  <c:v>4942</c:v>
                </c:pt>
                <c:pt idx="153">
                  <c:v>4988</c:v>
                </c:pt>
                <c:pt idx="154">
                  <c:v>5053</c:v>
                </c:pt>
                <c:pt idx="155">
                  <c:v>5102</c:v>
                </c:pt>
                <c:pt idx="156">
                  <c:v>5099</c:v>
                </c:pt>
                <c:pt idx="157">
                  <c:v>5092</c:v>
                </c:pt>
                <c:pt idx="158">
                  <c:v>5019</c:v>
                </c:pt>
                <c:pt idx="159">
                  <c:v>4982</c:v>
                </c:pt>
                <c:pt idx="160">
                  <c:v>5044</c:v>
                </c:pt>
                <c:pt idx="161">
                  <c:v>5067</c:v>
                </c:pt>
                <c:pt idx="162">
                  <c:v>5047</c:v>
                </c:pt>
                <c:pt idx="163">
                  <c:v>5030</c:v>
                </c:pt>
                <c:pt idx="164">
                  <c:v>4950</c:v>
                </c:pt>
                <c:pt idx="165">
                  <c:v>4589</c:v>
                </c:pt>
                <c:pt idx="166">
                  <c:v>4458</c:v>
                </c:pt>
                <c:pt idx="167">
                  <c:v>4445</c:v>
                </c:pt>
                <c:pt idx="168">
                  <c:v>4464</c:v>
                </c:pt>
                <c:pt idx="169">
                  <c:v>4419</c:v>
                </c:pt>
                <c:pt idx="170">
                  <c:v>4432</c:v>
                </c:pt>
                <c:pt idx="171">
                  <c:v>4411</c:v>
                </c:pt>
                <c:pt idx="172">
                  <c:v>4355</c:v>
                </c:pt>
                <c:pt idx="173">
                  <c:v>4292</c:v>
                </c:pt>
                <c:pt idx="174">
                  <c:v>4324</c:v>
                </c:pt>
                <c:pt idx="175">
                  <c:v>4329</c:v>
                </c:pt>
                <c:pt idx="176">
                  <c:v>4337</c:v>
                </c:pt>
                <c:pt idx="177">
                  <c:v>3961</c:v>
                </c:pt>
                <c:pt idx="178">
                  <c:v>3939</c:v>
                </c:pt>
                <c:pt idx="179">
                  <c:v>3870</c:v>
                </c:pt>
                <c:pt idx="180">
                  <c:v>3783</c:v>
                </c:pt>
                <c:pt idx="181">
                  <c:v>3791</c:v>
                </c:pt>
                <c:pt idx="182">
                  <c:v>3838</c:v>
                </c:pt>
                <c:pt idx="183">
                  <c:v>3833</c:v>
                </c:pt>
                <c:pt idx="184">
                  <c:v>3818</c:v>
                </c:pt>
                <c:pt idx="185">
                  <c:v>3801</c:v>
                </c:pt>
                <c:pt idx="186">
                  <c:v>3721</c:v>
                </c:pt>
                <c:pt idx="187">
                  <c:v>3679</c:v>
                </c:pt>
                <c:pt idx="188">
                  <c:v>3729</c:v>
                </c:pt>
                <c:pt idx="189">
                  <c:v>4450</c:v>
                </c:pt>
                <c:pt idx="190">
                  <c:v>4567</c:v>
                </c:pt>
                <c:pt idx="191">
                  <c:v>4673</c:v>
                </c:pt>
                <c:pt idx="192">
                  <c:v>4750</c:v>
                </c:pt>
                <c:pt idx="193">
                  <c:v>4666</c:v>
                </c:pt>
                <c:pt idx="194">
                  <c:v>4664</c:v>
                </c:pt>
                <c:pt idx="195">
                  <c:v>4745</c:v>
                </c:pt>
                <c:pt idx="196">
                  <c:v>4772</c:v>
                </c:pt>
                <c:pt idx="197">
                  <c:v>4779</c:v>
                </c:pt>
                <c:pt idx="198">
                  <c:v>4767</c:v>
                </c:pt>
                <c:pt idx="199">
                  <c:v>4727</c:v>
                </c:pt>
                <c:pt idx="200">
                  <c:v>4647</c:v>
                </c:pt>
                <c:pt idx="201">
                  <c:v>4617</c:v>
                </c:pt>
                <c:pt idx="202">
                  <c:v>4692</c:v>
                </c:pt>
                <c:pt idx="203">
                  <c:v>4683</c:v>
                </c:pt>
                <c:pt idx="204">
                  <c:v>4670</c:v>
                </c:pt>
                <c:pt idx="205">
                  <c:v>4649</c:v>
                </c:pt>
                <c:pt idx="206">
                  <c:v>4701</c:v>
                </c:pt>
                <c:pt idx="207">
                  <c:v>4641</c:v>
                </c:pt>
                <c:pt idx="208">
                  <c:v>4613</c:v>
                </c:pt>
                <c:pt idx="209">
                  <c:v>4602</c:v>
                </c:pt>
                <c:pt idx="210">
                  <c:v>4714</c:v>
                </c:pt>
                <c:pt idx="211">
                  <c:v>4709</c:v>
                </c:pt>
                <c:pt idx="212">
                  <c:v>4694</c:v>
                </c:pt>
                <c:pt idx="213">
                  <c:v>4701</c:v>
                </c:pt>
                <c:pt idx="214">
                  <c:v>4661</c:v>
                </c:pt>
                <c:pt idx="215">
                  <c:v>4617</c:v>
                </c:pt>
                <c:pt idx="216">
                  <c:v>4663</c:v>
                </c:pt>
                <c:pt idx="217">
                  <c:v>4721</c:v>
                </c:pt>
                <c:pt idx="218">
                  <c:v>4677</c:v>
                </c:pt>
                <c:pt idx="219">
                  <c:v>4679</c:v>
                </c:pt>
                <c:pt idx="220">
                  <c:v>4644</c:v>
                </c:pt>
                <c:pt idx="221">
                  <c:v>4606</c:v>
                </c:pt>
                <c:pt idx="222">
                  <c:v>4528</c:v>
                </c:pt>
                <c:pt idx="223">
                  <c:v>4536</c:v>
                </c:pt>
                <c:pt idx="224">
                  <c:v>4238</c:v>
                </c:pt>
                <c:pt idx="225">
                  <c:v>4153</c:v>
                </c:pt>
                <c:pt idx="226">
                  <c:v>4134</c:v>
                </c:pt>
                <c:pt idx="227">
                  <c:v>4109</c:v>
                </c:pt>
                <c:pt idx="228">
                  <c:v>4033</c:v>
                </c:pt>
                <c:pt idx="229">
                  <c:v>4015</c:v>
                </c:pt>
                <c:pt idx="230">
                  <c:v>4057</c:v>
                </c:pt>
                <c:pt idx="231">
                  <c:v>4442</c:v>
                </c:pt>
                <c:pt idx="232">
                  <c:v>4545</c:v>
                </c:pt>
                <c:pt idx="233">
                  <c:v>4607</c:v>
                </c:pt>
                <c:pt idx="234">
                  <c:v>4654</c:v>
                </c:pt>
                <c:pt idx="235">
                  <c:v>4601</c:v>
                </c:pt>
                <c:pt idx="236">
                  <c:v>4588</c:v>
                </c:pt>
                <c:pt idx="237">
                  <c:v>4650</c:v>
                </c:pt>
                <c:pt idx="238">
                  <c:v>4695</c:v>
                </c:pt>
                <c:pt idx="239">
                  <c:v>4685</c:v>
                </c:pt>
                <c:pt idx="240">
                  <c:v>4626</c:v>
                </c:pt>
                <c:pt idx="241">
                  <c:v>4661</c:v>
                </c:pt>
                <c:pt idx="242">
                  <c:v>4634</c:v>
                </c:pt>
                <c:pt idx="243">
                  <c:v>4593</c:v>
                </c:pt>
                <c:pt idx="244">
                  <c:v>4586</c:v>
                </c:pt>
                <c:pt idx="245">
                  <c:v>4267</c:v>
                </c:pt>
                <c:pt idx="246">
                  <c:v>4197</c:v>
                </c:pt>
                <c:pt idx="247">
                  <c:v>4160</c:v>
                </c:pt>
                <c:pt idx="248">
                  <c:v>4148</c:v>
                </c:pt>
                <c:pt idx="249">
                  <c:v>4065</c:v>
                </c:pt>
                <c:pt idx="250">
                  <c:v>4010</c:v>
                </c:pt>
                <c:pt idx="251">
                  <c:v>4050</c:v>
                </c:pt>
                <c:pt idx="252">
                  <c:v>4039</c:v>
                </c:pt>
                <c:pt idx="253">
                  <c:v>4037</c:v>
                </c:pt>
                <c:pt idx="254">
                  <c:v>4053</c:v>
                </c:pt>
                <c:pt idx="255">
                  <c:v>4125</c:v>
                </c:pt>
                <c:pt idx="256">
                  <c:v>4096</c:v>
                </c:pt>
                <c:pt idx="257">
                  <c:v>4088</c:v>
                </c:pt>
                <c:pt idx="258">
                  <c:v>4126</c:v>
                </c:pt>
                <c:pt idx="259">
                  <c:v>4170</c:v>
                </c:pt>
                <c:pt idx="260">
                  <c:v>4209</c:v>
                </c:pt>
                <c:pt idx="261">
                  <c:v>4494</c:v>
                </c:pt>
                <c:pt idx="262">
                  <c:v>4626</c:v>
                </c:pt>
                <c:pt idx="263">
                  <c:v>4550</c:v>
                </c:pt>
                <c:pt idx="264">
                  <c:v>4552</c:v>
                </c:pt>
                <c:pt idx="265">
                  <c:v>4630</c:v>
                </c:pt>
                <c:pt idx="266">
                  <c:v>4648</c:v>
                </c:pt>
                <c:pt idx="267">
                  <c:v>4708</c:v>
                </c:pt>
                <c:pt idx="268">
                  <c:v>4705</c:v>
                </c:pt>
                <c:pt idx="269">
                  <c:v>4781</c:v>
                </c:pt>
                <c:pt idx="270">
                  <c:v>4710</c:v>
                </c:pt>
                <c:pt idx="271">
                  <c:v>4676</c:v>
                </c:pt>
                <c:pt idx="272">
                  <c:v>4757</c:v>
                </c:pt>
                <c:pt idx="273">
                  <c:v>4809</c:v>
                </c:pt>
                <c:pt idx="274">
                  <c:v>4800</c:v>
                </c:pt>
                <c:pt idx="275">
                  <c:v>4865</c:v>
                </c:pt>
                <c:pt idx="276">
                  <c:v>4887</c:v>
                </c:pt>
                <c:pt idx="277">
                  <c:v>4828</c:v>
                </c:pt>
                <c:pt idx="278">
                  <c:v>4774</c:v>
                </c:pt>
                <c:pt idx="279">
                  <c:v>4840</c:v>
                </c:pt>
                <c:pt idx="280">
                  <c:v>4822</c:v>
                </c:pt>
                <c:pt idx="281">
                  <c:v>4818</c:v>
                </c:pt>
                <c:pt idx="282">
                  <c:v>4818</c:v>
                </c:pt>
                <c:pt idx="283">
                  <c:v>4833</c:v>
                </c:pt>
                <c:pt idx="284">
                  <c:v>4796</c:v>
                </c:pt>
                <c:pt idx="285">
                  <c:v>4764</c:v>
                </c:pt>
                <c:pt idx="286">
                  <c:v>4861</c:v>
                </c:pt>
                <c:pt idx="287">
                  <c:v>4855</c:v>
                </c:pt>
                <c:pt idx="288">
                  <c:v>4871</c:v>
                </c:pt>
                <c:pt idx="289">
                  <c:v>4934</c:v>
                </c:pt>
                <c:pt idx="290">
                  <c:v>4948</c:v>
                </c:pt>
                <c:pt idx="291">
                  <c:v>4901</c:v>
                </c:pt>
                <c:pt idx="292">
                  <c:v>4862</c:v>
                </c:pt>
                <c:pt idx="293">
                  <c:v>4938</c:v>
                </c:pt>
                <c:pt idx="294">
                  <c:v>4976</c:v>
                </c:pt>
                <c:pt idx="295">
                  <c:v>4988</c:v>
                </c:pt>
                <c:pt idx="296">
                  <c:v>4993</c:v>
                </c:pt>
                <c:pt idx="297">
                  <c:v>4985</c:v>
                </c:pt>
                <c:pt idx="298">
                  <c:v>4911</c:v>
                </c:pt>
                <c:pt idx="299">
                  <c:v>4864</c:v>
                </c:pt>
                <c:pt idx="300">
                  <c:v>4889</c:v>
                </c:pt>
                <c:pt idx="301">
                  <c:v>4860</c:v>
                </c:pt>
                <c:pt idx="302">
                  <c:v>4858</c:v>
                </c:pt>
                <c:pt idx="303">
                  <c:v>4813</c:v>
                </c:pt>
                <c:pt idx="304">
                  <c:v>4732</c:v>
                </c:pt>
                <c:pt idx="305">
                  <c:v>4581</c:v>
                </c:pt>
                <c:pt idx="306">
                  <c:v>4499</c:v>
                </c:pt>
                <c:pt idx="307">
                  <c:v>4447</c:v>
                </c:pt>
                <c:pt idx="308">
                  <c:v>4453</c:v>
                </c:pt>
                <c:pt idx="309">
                  <c:v>4429</c:v>
                </c:pt>
                <c:pt idx="310">
                  <c:v>4439</c:v>
                </c:pt>
                <c:pt idx="311">
                  <c:v>4153</c:v>
                </c:pt>
                <c:pt idx="312">
                  <c:v>4115</c:v>
                </c:pt>
                <c:pt idx="313">
                  <c:v>4064</c:v>
                </c:pt>
                <c:pt idx="314">
                  <c:v>4082</c:v>
                </c:pt>
                <c:pt idx="315">
                  <c:v>4067</c:v>
                </c:pt>
                <c:pt idx="316">
                  <c:v>4107</c:v>
                </c:pt>
                <c:pt idx="317">
                  <c:v>4052</c:v>
                </c:pt>
                <c:pt idx="318">
                  <c:v>4069</c:v>
                </c:pt>
                <c:pt idx="319">
                  <c:v>4016</c:v>
                </c:pt>
                <c:pt idx="320">
                  <c:v>3969</c:v>
                </c:pt>
                <c:pt idx="321">
                  <c:v>4020</c:v>
                </c:pt>
                <c:pt idx="322">
                  <c:v>4024</c:v>
                </c:pt>
                <c:pt idx="323">
                  <c:v>4036</c:v>
                </c:pt>
                <c:pt idx="324">
                  <c:v>4043</c:v>
                </c:pt>
                <c:pt idx="325">
                  <c:v>4333</c:v>
                </c:pt>
                <c:pt idx="326">
                  <c:v>4332</c:v>
                </c:pt>
                <c:pt idx="327">
                  <c:v>4344</c:v>
                </c:pt>
                <c:pt idx="328">
                  <c:v>4434</c:v>
                </c:pt>
                <c:pt idx="329">
                  <c:v>4520</c:v>
                </c:pt>
                <c:pt idx="330">
                  <c:v>4562</c:v>
                </c:pt>
                <c:pt idx="331">
                  <c:v>4578</c:v>
                </c:pt>
                <c:pt idx="332">
                  <c:v>4629</c:v>
                </c:pt>
                <c:pt idx="333">
                  <c:v>4546</c:v>
                </c:pt>
                <c:pt idx="334">
                  <c:v>4541</c:v>
                </c:pt>
                <c:pt idx="335">
                  <c:v>4608</c:v>
                </c:pt>
                <c:pt idx="336">
                  <c:v>4640</c:v>
                </c:pt>
                <c:pt idx="337">
                  <c:v>4647</c:v>
                </c:pt>
                <c:pt idx="338">
                  <c:v>4687</c:v>
                </c:pt>
                <c:pt idx="339">
                  <c:v>4680</c:v>
                </c:pt>
                <c:pt idx="340">
                  <c:v>4628</c:v>
                </c:pt>
                <c:pt idx="341">
                  <c:v>4570</c:v>
                </c:pt>
                <c:pt idx="342">
                  <c:v>4568</c:v>
                </c:pt>
                <c:pt idx="343">
                  <c:v>4285</c:v>
                </c:pt>
                <c:pt idx="344">
                  <c:v>4544</c:v>
                </c:pt>
                <c:pt idx="345">
                  <c:v>4598</c:v>
                </c:pt>
                <c:pt idx="346">
                  <c:v>4607</c:v>
                </c:pt>
                <c:pt idx="347">
                  <c:v>4567</c:v>
                </c:pt>
                <c:pt idx="348">
                  <c:v>4545</c:v>
                </c:pt>
                <c:pt idx="349">
                  <c:v>4623</c:v>
                </c:pt>
                <c:pt idx="350">
                  <c:v>4665</c:v>
                </c:pt>
                <c:pt idx="351">
                  <c:v>4678</c:v>
                </c:pt>
                <c:pt idx="352">
                  <c:v>4725</c:v>
                </c:pt>
                <c:pt idx="353">
                  <c:v>4716</c:v>
                </c:pt>
                <c:pt idx="354">
                  <c:v>4654</c:v>
                </c:pt>
                <c:pt idx="355">
                  <c:v>4591</c:v>
                </c:pt>
                <c:pt idx="356">
                  <c:v>4247</c:v>
                </c:pt>
                <c:pt idx="357">
                  <c:v>4510</c:v>
                </c:pt>
                <c:pt idx="358">
                  <c:v>4582</c:v>
                </c:pt>
                <c:pt idx="359">
                  <c:v>4557</c:v>
                </c:pt>
                <c:pt idx="360">
                  <c:v>4545</c:v>
                </c:pt>
                <c:pt idx="361">
                  <c:v>4456</c:v>
                </c:pt>
                <c:pt idx="362">
                  <c:v>4413</c:v>
                </c:pt>
                <c:pt idx="363">
                  <c:v>4485</c:v>
                </c:pt>
                <c:pt idx="364">
                  <c:v>4530</c:v>
                </c:pt>
                <c:pt idx="365">
                  <c:v>4600</c:v>
                </c:pt>
                <c:pt idx="366">
                  <c:v>4629</c:v>
                </c:pt>
                <c:pt idx="367">
                  <c:v>4687</c:v>
                </c:pt>
                <c:pt idx="368">
                  <c:v>4646</c:v>
                </c:pt>
                <c:pt idx="369">
                  <c:v>4587</c:v>
                </c:pt>
                <c:pt idx="370">
                  <c:v>4628</c:v>
                </c:pt>
                <c:pt idx="371">
                  <c:v>4586</c:v>
                </c:pt>
                <c:pt idx="372">
                  <c:v>4492</c:v>
                </c:pt>
                <c:pt idx="373">
                  <c:v>4481</c:v>
                </c:pt>
                <c:pt idx="374">
                  <c:v>4413</c:v>
                </c:pt>
                <c:pt idx="375">
                  <c:v>4345</c:v>
                </c:pt>
                <c:pt idx="376">
                  <c:v>4301</c:v>
                </c:pt>
                <c:pt idx="377">
                  <c:v>4377</c:v>
                </c:pt>
                <c:pt idx="378">
                  <c:v>4348</c:v>
                </c:pt>
                <c:pt idx="379">
                  <c:v>4363</c:v>
                </c:pt>
                <c:pt idx="380">
                  <c:v>4246</c:v>
                </c:pt>
                <c:pt idx="381">
                  <c:v>4302</c:v>
                </c:pt>
                <c:pt idx="382">
                  <c:v>4196</c:v>
                </c:pt>
                <c:pt idx="383">
                  <c:v>4138</c:v>
                </c:pt>
                <c:pt idx="384">
                  <c:v>4143</c:v>
                </c:pt>
                <c:pt idx="385">
                  <c:v>4177</c:v>
                </c:pt>
                <c:pt idx="386">
                  <c:v>4156</c:v>
                </c:pt>
                <c:pt idx="387">
                  <c:v>4054</c:v>
                </c:pt>
                <c:pt idx="388">
                  <c:v>4016</c:v>
                </c:pt>
                <c:pt idx="389">
                  <c:v>3927</c:v>
                </c:pt>
                <c:pt idx="390">
                  <c:v>3804</c:v>
                </c:pt>
                <c:pt idx="391">
                  <c:v>3768</c:v>
                </c:pt>
                <c:pt idx="392">
                  <c:v>3640</c:v>
                </c:pt>
                <c:pt idx="393">
                  <c:v>3299</c:v>
                </c:pt>
                <c:pt idx="394">
                  <c:v>2662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D-F038-4B81-A5B2-16440CA4F735}"/>
            </c:ext>
          </c:extLst>
        </c:ser>
        <c:ser>
          <c:idx val="6"/>
          <c:order val="30"/>
          <c:tx>
            <c:strRef>
              <c:f>'cat2'!$H$1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'cat2'!$H$2:$H$396</c:f>
              <c:numCache>
                <c:formatCode>General</c:formatCode>
                <c:ptCount val="395"/>
                <c:pt idx="0">
                  <c:v>2459</c:v>
                </c:pt>
                <c:pt idx="1">
                  <c:v>2797</c:v>
                </c:pt>
                <c:pt idx="2">
                  <c:v>2942</c:v>
                </c:pt>
                <c:pt idx="3">
                  <c:v>3073</c:v>
                </c:pt>
                <c:pt idx="4">
                  <c:v>3141</c:v>
                </c:pt>
                <c:pt idx="5">
                  <c:v>3166</c:v>
                </c:pt>
                <c:pt idx="6">
                  <c:v>3337</c:v>
                </c:pt>
                <c:pt idx="7">
                  <c:v>3340</c:v>
                </c:pt>
                <c:pt idx="8">
                  <c:v>3403</c:v>
                </c:pt>
                <c:pt idx="9">
                  <c:v>3513</c:v>
                </c:pt>
                <c:pt idx="10">
                  <c:v>3490</c:v>
                </c:pt>
                <c:pt idx="11">
                  <c:v>3537</c:v>
                </c:pt>
                <c:pt idx="12">
                  <c:v>3492</c:v>
                </c:pt>
                <c:pt idx="13">
                  <c:v>3539</c:v>
                </c:pt>
                <c:pt idx="14">
                  <c:v>3573</c:v>
                </c:pt>
                <c:pt idx="15">
                  <c:v>3504</c:v>
                </c:pt>
                <c:pt idx="16">
                  <c:v>3554</c:v>
                </c:pt>
                <c:pt idx="17">
                  <c:v>3558</c:v>
                </c:pt>
                <c:pt idx="18">
                  <c:v>3506</c:v>
                </c:pt>
                <c:pt idx="19">
                  <c:v>3492</c:v>
                </c:pt>
                <c:pt idx="20">
                  <c:v>3503</c:v>
                </c:pt>
                <c:pt idx="21">
                  <c:v>3429</c:v>
                </c:pt>
                <c:pt idx="22">
                  <c:v>3394</c:v>
                </c:pt>
                <c:pt idx="23">
                  <c:v>3286</c:v>
                </c:pt>
                <c:pt idx="24">
                  <c:v>3285</c:v>
                </c:pt>
                <c:pt idx="25">
                  <c:v>3261</c:v>
                </c:pt>
                <c:pt idx="26">
                  <c:v>3260</c:v>
                </c:pt>
                <c:pt idx="27">
                  <c:v>3325</c:v>
                </c:pt>
                <c:pt idx="28">
                  <c:v>3315</c:v>
                </c:pt>
                <c:pt idx="29">
                  <c:v>3314</c:v>
                </c:pt>
                <c:pt idx="30">
                  <c:v>3362</c:v>
                </c:pt>
                <c:pt idx="31">
                  <c:v>3375</c:v>
                </c:pt>
                <c:pt idx="32">
                  <c:v>3332</c:v>
                </c:pt>
                <c:pt idx="33">
                  <c:v>3312</c:v>
                </c:pt>
                <c:pt idx="34">
                  <c:v>3360</c:v>
                </c:pt>
                <c:pt idx="35">
                  <c:v>3367</c:v>
                </c:pt>
                <c:pt idx="36">
                  <c:v>3392</c:v>
                </c:pt>
                <c:pt idx="37">
                  <c:v>3377</c:v>
                </c:pt>
                <c:pt idx="38">
                  <c:v>3364</c:v>
                </c:pt>
                <c:pt idx="39">
                  <c:v>3354</c:v>
                </c:pt>
                <c:pt idx="40">
                  <c:v>3338</c:v>
                </c:pt>
                <c:pt idx="41">
                  <c:v>3338</c:v>
                </c:pt>
                <c:pt idx="42">
                  <c:v>3379</c:v>
                </c:pt>
                <c:pt idx="43">
                  <c:v>3351</c:v>
                </c:pt>
                <c:pt idx="44">
                  <c:v>3349</c:v>
                </c:pt>
                <c:pt idx="45">
                  <c:v>3359</c:v>
                </c:pt>
                <c:pt idx="46">
                  <c:v>3320</c:v>
                </c:pt>
                <c:pt idx="47">
                  <c:v>3342</c:v>
                </c:pt>
                <c:pt idx="48">
                  <c:v>3377</c:v>
                </c:pt>
                <c:pt idx="49">
                  <c:v>3392</c:v>
                </c:pt>
                <c:pt idx="50">
                  <c:v>3394</c:v>
                </c:pt>
                <c:pt idx="51">
                  <c:v>3401</c:v>
                </c:pt>
                <c:pt idx="52">
                  <c:v>3382</c:v>
                </c:pt>
                <c:pt idx="53">
                  <c:v>3368</c:v>
                </c:pt>
                <c:pt idx="54">
                  <c:v>3357</c:v>
                </c:pt>
                <c:pt idx="55">
                  <c:v>3365</c:v>
                </c:pt>
                <c:pt idx="56">
                  <c:v>3404</c:v>
                </c:pt>
                <c:pt idx="57">
                  <c:v>3414</c:v>
                </c:pt>
                <c:pt idx="58">
                  <c:v>3394</c:v>
                </c:pt>
                <c:pt idx="59">
                  <c:v>3352</c:v>
                </c:pt>
                <c:pt idx="60">
                  <c:v>3294</c:v>
                </c:pt>
                <c:pt idx="61">
                  <c:v>3289</c:v>
                </c:pt>
                <c:pt idx="62">
                  <c:v>3305</c:v>
                </c:pt>
                <c:pt idx="63">
                  <c:v>3335</c:v>
                </c:pt>
                <c:pt idx="64">
                  <c:v>3357</c:v>
                </c:pt>
                <c:pt idx="65">
                  <c:v>3348</c:v>
                </c:pt>
                <c:pt idx="66">
                  <c:v>3388</c:v>
                </c:pt>
                <c:pt idx="67">
                  <c:v>3327</c:v>
                </c:pt>
                <c:pt idx="68">
                  <c:v>3305</c:v>
                </c:pt>
                <c:pt idx="69">
                  <c:v>3384</c:v>
                </c:pt>
                <c:pt idx="70">
                  <c:v>3409</c:v>
                </c:pt>
                <c:pt idx="71">
                  <c:v>3433</c:v>
                </c:pt>
                <c:pt idx="72">
                  <c:v>3457</c:v>
                </c:pt>
                <c:pt idx="73">
                  <c:v>3474</c:v>
                </c:pt>
                <c:pt idx="74">
                  <c:v>3413</c:v>
                </c:pt>
                <c:pt idx="75">
                  <c:v>3432</c:v>
                </c:pt>
                <c:pt idx="76">
                  <c:v>3493</c:v>
                </c:pt>
                <c:pt idx="77">
                  <c:v>3534</c:v>
                </c:pt>
                <c:pt idx="78">
                  <c:v>3586</c:v>
                </c:pt>
                <c:pt idx="79">
                  <c:v>3584</c:v>
                </c:pt>
                <c:pt idx="80">
                  <c:v>3618</c:v>
                </c:pt>
                <c:pt idx="81">
                  <c:v>3608</c:v>
                </c:pt>
                <c:pt idx="82">
                  <c:v>3579</c:v>
                </c:pt>
                <c:pt idx="83">
                  <c:v>3640</c:v>
                </c:pt>
                <c:pt idx="84">
                  <c:v>3658</c:v>
                </c:pt>
                <c:pt idx="85">
                  <c:v>3659</c:v>
                </c:pt>
                <c:pt idx="86">
                  <c:v>3634</c:v>
                </c:pt>
                <c:pt idx="87">
                  <c:v>3649</c:v>
                </c:pt>
                <c:pt idx="88">
                  <c:v>3625</c:v>
                </c:pt>
                <c:pt idx="89">
                  <c:v>3618</c:v>
                </c:pt>
                <c:pt idx="90">
                  <c:v>3673</c:v>
                </c:pt>
                <c:pt idx="91">
                  <c:v>3689</c:v>
                </c:pt>
                <c:pt idx="92">
                  <c:v>3680</c:v>
                </c:pt>
                <c:pt idx="93">
                  <c:v>3714</c:v>
                </c:pt>
                <c:pt idx="94">
                  <c:v>3688</c:v>
                </c:pt>
                <c:pt idx="95">
                  <c:v>3661</c:v>
                </c:pt>
                <c:pt idx="96">
                  <c:v>3640</c:v>
                </c:pt>
                <c:pt idx="97">
                  <c:v>3690</c:v>
                </c:pt>
                <c:pt idx="98">
                  <c:v>3716</c:v>
                </c:pt>
                <c:pt idx="99">
                  <c:v>3735</c:v>
                </c:pt>
                <c:pt idx="100">
                  <c:v>3702</c:v>
                </c:pt>
                <c:pt idx="101">
                  <c:v>3700</c:v>
                </c:pt>
                <c:pt idx="102">
                  <c:v>3662</c:v>
                </c:pt>
                <c:pt idx="103">
                  <c:v>3614</c:v>
                </c:pt>
                <c:pt idx="104">
                  <c:v>3696</c:v>
                </c:pt>
                <c:pt idx="105">
                  <c:v>3701</c:v>
                </c:pt>
                <c:pt idx="106">
                  <c:v>3744</c:v>
                </c:pt>
                <c:pt idx="107">
                  <c:v>3749</c:v>
                </c:pt>
                <c:pt idx="108">
                  <c:v>3746</c:v>
                </c:pt>
                <c:pt idx="109">
                  <c:v>3689</c:v>
                </c:pt>
                <c:pt idx="110">
                  <c:v>3662</c:v>
                </c:pt>
                <c:pt idx="111">
                  <c:v>3710</c:v>
                </c:pt>
                <c:pt idx="112">
                  <c:v>3727</c:v>
                </c:pt>
                <c:pt idx="113">
                  <c:v>3725</c:v>
                </c:pt>
                <c:pt idx="114">
                  <c:v>3728</c:v>
                </c:pt>
                <c:pt idx="115">
                  <c:v>3774</c:v>
                </c:pt>
                <c:pt idx="116">
                  <c:v>3741</c:v>
                </c:pt>
                <c:pt idx="117">
                  <c:v>3728</c:v>
                </c:pt>
                <c:pt idx="118">
                  <c:v>3822</c:v>
                </c:pt>
                <c:pt idx="119">
                  <c:v>3808</c:v>
                </c:pt>
                <c:pt idx="120">
                  <c:v>3811</c:v>
                </c:pt>
                <c:pt idx="121">
                  <c:v>3823</c:v>
                </c:pt>
                <c:pt idx="122">
                  <c:v>3835</c:v>
                </c:pt>
                <c:pt idx="123">
                  <c:v>3803</c:v>
                </c:pt>
                <c:pt idx="124">
                  <c:v>3794</c:v>
                </c:pt>
                <c:pt idx="125">
                  <c:v>3860</c:v>
                </c:pt>
                <c:pt idx="126">
                  <c:v>3864</c:v>
                </c:pt>
                <c:pt idx="127">
                  <c:v>3894</c:v>
                </c:pt>
                <c:pt idx="128">
                  <c:v>3913</c:v>
                </c:pt>
                <c:pt idx="129">
                  <c:v>3927</c:v>
                </c:pt>
                <c:pt idx="130">
                  <c:v>3874</c:v>
                </c:pt>
                <c:pt idx="131">
                  <c:v>3832</c:v>
                </c:pt>
                <c:pt idx="132">
                  <c:v>3942</c:v>
                </c:pt>
                <c:pt idx="133">
                  <c:v>3927</c:v>
                </c:pt>
                <c:pt idx="134">
                  <c:v>3945</c:v>
                </c:pt>
                <c:pt idx="135">
                  <c:v>3961</c:v>
                </c:pt>
                <c:pt idx="136">
                  <c:v>3979</c:v>
                </c:pt>
                <c:pt idx="137">
                  <c:v>3937</c:v>
                </c:pt>
                <c:pt idx="138">
                  <c:v>3926</c:v>
                </c:pt>
                <c:pt idx="139">
                  <c:v>3956</c:v>
                </c:pt>
                <c:pt idx="140">
                  <c:v>3963</c:v>
                </c:pt>
                <c:pt idx="141">
                  <c:v>3992</c:v>
                </c:pt>
                <c:pt idx="142">
                  <c:v>4004</c:v>
                </c:pt>
                <c:pt idx="143">
                  <c:v>4001</c:v>
                </c:pt>
                <c:pt idx="144">
                  <c:v>3953</c:v>
                </c:pt>
                <c:pt idx="145">
                  <c:v>3930</c:v>
                </c:pt>
                <c:pt idx="146">
                  <c:v>3975</c:v>
                </c:pt>
                <c:pt idx="147">
                  <c:v>4003</c:v>
                </c:pt>
                <c:pt idx="148">
                  <c:v>3967</c:v>
                </c:pt>
                <c:pt idx="149">
                  <c:v>3990</c:v>
                </c:pt>
                <c:pt idx="150">
                  <c:v>4018</c:v>
                </c:pt>
                <c:pt idx="151">
                  <c:v>4006</c:v>
                </c:pt>
                <c:pt idx="152">
                  <c:v>3971</c:v>
                </c:pt>
                <c:pt idx="153">
                  <c:v>4031</c:v>
                </c:pt>
                <c:pt idx="154">
                  <c:v>4040</c:v>
                </c:pt>
                <c:pt idx="155">
                  <c:v>4060</c:v>
                </c:pt>
                <c:pt idx="156">
                  <c:v>4043</c:v>
                </c:pt>
                <c:pt idx="157">
                  <c:v>4020</c:v>
                </c:pt>
                <c:pt idx="158">
                  <c:v>3965</c:v>
                </c:pt>
                <c:pt idx="159">
                  <c:v>3918</c:v>
                </c:pt>
                <c:pt idx="160">
                  <c:v>4022</c:v>
                </c:pt>
                <c:pt idx="161">
                  <c:v>4036</c:v>
                </c:pt>
                <c:pt idx="162">
                  <c:v>4035</c:v>
                </c:pt>
                <c:pt idx="163">
                  <c:v>4022</c:v>
                </c:pt>
                <c:pt idx="164">
                  <c:v>3958</c:v>
                </c:pt>
                <c:pt idx="165">
                  <c:v>3641</c:v>
                </c:pt>
                <c:pt idx="166">
                  <c:v>3526</c:v>
                </c:pt>
                <c:pt idx="167">
                  <c:v>3536</c:v>
                </c:pt>
                <c:pt idx="168">
                  <c:v>3587</c:v>
                </c:pt>
                <c:pt idx="169">
                  <c:v>3584</c:v>
                </c:pt>
                <c:pt idx="170">
                  <c:v>3549</c:v>
                </c:pt>
                <c:pt idx="171">
                  <c:v>3540</c:v>
                </c:pt>
                <c:pt idx="172">
                  <c:v>3492</c:v>
                </c:pt>
                <c:pt idx="173">
                  <c:v>3471</c:v>
                </c:pt>
                <c:pt idx="174">
                  <c:v>3520</c:v>
                </c:pt>
                <c:pt idx="175">
                  <c:v>3535</c:v>
                </c:pt>
                <c:pt idx="176">
                  <c:v>3519</c:v>
                </c:pt>
                <c:pt idx="177">
                  <c:v>3203</c:v>
                </c:pt>
                <c:pt idx="178">
                  <c:v>3155</c:v>
                </c:pt>
                <c:pt idx="179">
                  <c:v>3097</c:v>
                </c:pt>
                <c:pt idx="180">
                  <c:v>3075</c:v>
                </c:pt>
                <c:pt idx="181">
                  <c:v>3110</c:v>
                </c:pt>
                <c:pt idx="182">
                  <c:v>3109</c:v>
                </c:pt>
                <c:pt idx="183">
                  <c:v>3099</c:v>
                </c:pt>
                <c:pt idx="184">
                  <c:v>3091</c:v>
                </c:pt>
                <c:pt idx="185">
                  <c:v>3086</c:v>
                </c:pt>
                <c:pt idx="186">
                  <c:v>3043</c:v>
                </c:pt>
                <c:pt idx="187">
                  <c:v>3051</c:v>
                </c:pt>
                <c:pt idx="188">
                  <c:v>3082</c:v>
                </c:pt>
                <c:pt idx="189">
                  <c:v>3768</c:v>
                </c:pt>
                <c:pt idx="190">
                  <c:v>3874</c:v>
                </c:pt>
                <c:pt idx="191">
                  <c:v>3928</c:v>
                </c:pt>
                <c:pt idx="192">
                  <c:v>3973</c:v>
                </c:pt>
                <c:pt idx="193">
                  <c:v>3986</c:v>
                </c:pt>
                <c:pt idx="194">
                  <c:v>3944</c:v>
                </c:pt>
                <c:pt idx="195">
                  <c:v>4014</c:v>
                </c:pt>
                <c:pt idx="196">
                  <c:v>4002</c:v>
                </c:pt>
                <c:pt idx="197">
                  <c:v>4008</c:v>
                </c:pt>
                <c:pt idx="198">
                  <c:v>3993</c:v>
                </c:pt>
                <c:pt idx="199">
                  <c:v>3942</c:v>
                </c:pt>
                <c:pt idx="200">
                  <c:v>3901</c:v>
                </c:pt>
                <c:pt idx="201">
                  <c:v>3881</c:v>
                </c:pt>
                <c:pt idx="202">
                  <c:v>3924</c:v>
                </c:pt>
                <c:pt idx="203">
                  <c:v>3936</c:v>
                </c:pt>
                <c:pt idx="204">
                  <c:v>3918</c:v>
                </c:pt>
                <c:pt idx="205">
                  <c:v>3888</c:v>
                </c:pt>
                <c:pt idx="206">
                  <c:v>3848</c:v>
                </c:pt>
                <c:pt idx="207">
                  <c:v>3809</c:v>
                </c:pt>
                <c:pt idx="208">
                  <c:v>3810</c:v>
                </c:pt>
                <c:pt idx="209">
                  <c:v>3802</c:v>
                </c:pt>
                <c:pt idx="210">
                  <c:v>3850</c:v>
                </c:pt>
                <c:pt idx="211">
                  <c:v>3854</c:v>
                </c:pt>
                <c:pt idx="212">
                  <c:v>3891</c:v>
                </c:pt>
                <c:pt idx="213">
                  <c:v>3884</c:v>
                </c:pt>
                <c:pt idx="214">
                  <c:v>3819</c:v>
                </c:pt>
                <c:pt idx="215">
                  <c:v>3826</c:v>
                </c:pt>
                <c:pt idx="216">
                  <c:v>3864</c:v>
                </c:pt>
                <c:pt idx="217">
                  <c:v>3895</c:v>
                </c:pt>
                <c:pt idx="218">
                  <c:v>3902</c:v>
                </c:pt>
                <c:pt idx="219">
                  <c:v>3879</c:v>
                </c:pt>
                <c:pt idx="220">
                  <c:v>3856</c:v>
                </c:pt>
                <c:pt idx="221">
                  <c:v>3817</c:v>
                </c:pt>
                <c:pt idx="222">
                  <c:v>3784</c:v>
                </c:pt>
                <c:pt idx="223">
                  <c:v>3839</c:v>
                </c:pt>
                <c:pt idx="224">
                  <c:v>3514</c:v>
                </c:pt>
                <c:pt idx="225">
                  <c:v>3436</c:v>
                </c:pt>
                <c:pt idx="226">
                  <c:v>3412</c:v>
                </c:pt>
                <c:pt idx="227">
                  <c:v>3378</c:v>
                </c:pt>
                <c:pt idx="228">
                  <c:v>3330</c:v>
                </c:pt>
                <c:pt idx="229">
                  <c:v>3330</c:v>
                </c:pt>
                <c:pt idx="230">
                  <c:v>3382</c:v>
                </c:pt>
                <c:pt idx="231">
                  <c:v>3735</c:v>
                </c:pt>
                <c:pt idx="232">
                  <c:v>3831</c:v>
                </c:pt>
                <c:pt idx="233">
                  <c:v>3826</c:v>
                </c:pt>
                <c:pt idx="234">
                  <c:v>3840</c:v>
                </c:pt>
                <c:pt idx="235">
                  <c:v>3801</c:v>
                </c:pt>
                <c:pt idx="236">
                  <c:v>3791</c:v>
                </c:pt>
                <c:pt idx="237">
                  <c:v>3877</c:v>
                </c:pt>
                <c:pt idx="238">
                  <c:v>3887</c:v>
                </c:pt>
                <c:pt idx="239">
                  <c:v>3898</c:v>
                </c:pt>
                <c:pt idx="240">
                  <c:v>3875</c:v>
                </c:pt>
                <c:pt idx="241">
                  <c:v>3866</c:v>
                </c:pt>
                <c:pt idx="242">
                  <c:v>3792</c:v>
                </c:pt>
                <c:pt idx="243">
                  <c:v>3758</c:v>
                </c:pt>
                <c:pt idx="244">
                  <c:v>3768</c:v>
                </c:pt>
                <c:pt idx="245">
                  <c:v>3472</c:v>
                </c:pt>
                <c:pt idx="246">
                  <c:v>3403</c:v>
                </c:pt>
                <c:pt idx="247">
                  <c:v>3375</c:v>
                </c:pt>
                <c:pt idx="248">
                  <c:v>3389</c:v>
                </c:pt>
                <c:pt idx="249">
                  <c:v>3296</c:v>
                </c:pt>
                <c:pt idx="250">
                  <c:v>3238</c:v>
                </c:pt>
                <c:pt idx="251">
                  <c:v>3289</c:v>
                </c:pt>
                <c:pt idx="252">
                  <c:v>3320</c:v>
                </c:pt>
                <c:pt idx="253">
                  <c:v>3350</c:v>
                </c:pt>
                <c:pt idx="254">
                  <c:v>3366</c:v>
                </c:pt>
                <c:pt idx="255">
                  <c:v>3391</c:v>
                </c:pt>
                <c:pt idx="256">
                  <c:v>3385</c:v>
                </c:pt>
                <c:pt idx="257">
                  <c:v>3379</c:v>
                </c:pt>
                <c:pt idx="258">
                  <c:v>3446</c:v>
                </c:pt>
                <c:pt idx="259">
                  <c:v>3522</c:v>
                </c:pt>
                <c:pt idx="260">
                  <c:v>3586</c:v>
                </c:pt>
                <c:pt idx="261">
                  <c:v>3904</c:v>
                </c:pt>
                <c:pt idx="262">
                  <c:v>3911</c:v>
                </c:pt>
                <c:pt idx="263">
                  <c:v>3878</c:v>
                </c:pt>
                <c:pt idx="264">
                  <c:v>3878</c:v>
                </c:pt>
                <c:pt idx="265">
                  <c:v>3965</c:v>
                </c:pt>
                <c:pt idx="266">
                  <c:v>3985</c:v>
                </c:pt>
                <c:pt idx="267">
                  <c:v>4041</c:v>
                </c:pt>
                <c:pt idx="268">
                  <c:v>4040</c:v>
                </c:pt>
                <c:pt idx="269">
                  <c:v>4097</c:v>
                </c:pt>
                <c:pt idx="270">
                  <c:v>4052</c:v>
                </c:pt>
                <c:pt idx="271">
                  <c:v>4060</c:v>
                </c:pt>
                <c:pt idx="272">
                  <c:v>4143</c:v>
                </c:pt>
                <c:pt idx="273">
                  <c:v>4168</c:v>
                </c:pt>
                <c:pt idx="274">
                  <c:v>4176</c:v>
                </c:pt>
                <c:pt idx="275">
                  <c:v>4164</c:v>
                </c:pt>
                <c:pt idx="276">
                  <c:v>4190</c:v>
                </c:pt>
                <c:pt idx="277">
                  <c:v>4119</c:v>
                </c:pt>
                <c:pt idx="278">
                  <c:v>4102</c:v>
                </c:pt>
                <c:pt idx="279">
                  <c:v>4166</c:v>
                </c:pt>
                <c:pt idx="280">
                  <c:v>4163</c:v>
                </c:pt>
                <c:pt idx="281">
                  <c:v>4168</c:v>
                </c:pt>
                <c:pt idx="282">
                  <c:v>4230</c:v>
                </c:pt>
                <c:pt idx="283">
                  <c:v>4272</c:v>
                </c:pt>
                <c:pt idx="284">
                  <c:v>4273</c:v>
                </c:pt>
                <c:pt idx="285">
                  <c:v>4272</c:v>
                </c:pt>
                <c:pt idx="286">
                  <c:v>4386</c:v>
                </c:pt>
                <c:pt idx="287">
                  <c:v>4450</c:v>
                </c:pt>
                <c:pt idx="288">
                  <c:v>4469</c:v>
                </c:pt>
                <c:pt idx="289">
                  <c:v>4510</c:v>
                </c:pt>
                <c:pt idx="290">
                  <c:v>4570</c:v>
                </c:pt>
                <c:pt idx="291">
                  <c:v>4537</c:v>
                </c:pt>
                <c:pt idx="292">
                  <c:v>4540</c:v>
                </c:pt>
                <c:pt idx="293">
                  <c:v>4627</c:v>
                </c:pt>
                <c:pt idx="294">
                  <c:v>4713</c:v>
                </c:pt>
                <c:pt idx="295">
                  <c:v>4715</c:v>
                </c:pt>
                <c:pt idx="296">
                  <c:v>4711</c:v>
                </c:pt>
                <c:pt idx="297">
                  <c:v>4712</c:v>
                </c:pt>
                <c:pt idx="298">
                  <c:v>4646</c:v>
                </c:pt>
                <c:pt idx="299">
                  <c:v>4611</c:v>
                </c:pt>
                <c:pt idx="300">
                  <c:v>4639</c:v>
                </c:pt>
                <c:pt idx="301">
                  <c:v>4662</c:v>
                </c:pt>
                <c:pt idx="302">
                  <c:v>4647</c:v>
                </c:pt>
                <c:pt idx="303">
                  <c:v>4554</c:v>
                </c:pt>
                <c:pt idx="304">
                  <c:v>4475</c:v>
                </c:pt>
                <c:pt idx="305">
                  <c:v>4315</c:v>
                </c:pt>
                <c:pt idx="306">
                  <c:v>4176</c:v>
                </c:pt>
                <c:pt idx="307">
                  <c:v>4162</c:v>
                </c:pt>
                <c:pt idx="308">
                  <c:v>4171</c:v>
                </c:pt>
                <c:pt idx="309">
                  <c:v>4159</c:v>
                </c:pt>
                <c:pt idx="310">
                  <c:v>4129</c:v>
                </c:pt>
                <c:pt idx="311">
                  <c:v>3734</c:v>
                </c:pt>
                <c:pt idx="312">
                  <c:v>3634</c:v>
                </c:pt>
                <c:pt idx="313">
                  <c:v>3596</c:v>
                </c:pt>
                <c:pt idx="314">
                  <c:v>3638</c:v>
                </c:pt>
                <c:pt idx="315">
                  <c:v>3643</c:v>
                </c:pt>
                <c:pt idx="316">
                  <c:v>3625</c:v>
                </c:pt>
                <c:pt idx="317">
                  <c:v>3630</c:v>
                </c:pt>
                <c:pt idx="318">
                  <c:v>3597</c:v>
                </c:pt>
                <c:pt idx="319">
                  <c:v>3540</c:v>
                </c:pt>
                <c:pt idx="320">
                  <c:v>3511</c:v>
                </c:pt>
                <c:pt idx="321">
                  <c:v>3557</c:v>
                </c:pt>
                <c:pt idx="322">
                  <c:v>3560</c:v>
                </c:pt>
                <c:pt idx="323">
                  <c:v>3559</c:v>
                </c:pt>
                <c:pt idx="324">
                  <c:v>3564</c:v>
                </c:pt>
                <c:pt idx="325">
                  <c:v>3847</c:v>
                </c:pt>
                <c:pt idx="326">
                  <c:v>3844</c:v>
                </c:pt>
                <c:pt idx="327">
                  <c:v>3852</c:v>
                </c:pt>
                <c:pt idx="328">
                  <c:v>3945</c:v>
                </c:pt>
                <c:pt idx="329">
                  <c:v>3970</c:v>
                </c:pt>
                <c:pt idx="330">
                  <c:v>4009</c:v>
                </c:pt>
                <c:pt idx="331">
                  <c:v>4005</c:v>
                </c:pt>
                <c:pt idx="332">
                  <c:v>4014</c:v>
                </c:pt>
                <c:pt idx="333">
                  <c:v>3984</c:v>
                </c:pt>
                <c:pt idx="334">
                  <c:v>3964</c:v>
                </c:pt>
                <c:pt idx="335">
                  <c:v>4018</c:v>
                </c:pt>
                <c:pt idx="336">
                  <c:v>4059</c:v>
                </c:pt>
                <c:pt idx="337">
                  <c:v>4075</c:v>
                </c:pt>
                <c:pt idx="338">
                  <c:v>4090</c:v>
                </c:pt>
                <c:pt idx="339">
                  <c:v>4085</c:v>
                </c:pt>
                <c:pt idx="340">
                  <c:v>4038</c:v>
                </c:pt>
                <c:pt idx="341">
                  <c:v>3998</c:v>
                </c:pt>
                <c:pt idx="342">
                  <c:v>4023</c:v>
                </c:pt>
                <c:pt idx="343">
                  <c:v>3690</c:v>
                </c:pt>
                <c:pt idx="344">
                  <c:v>4031</c:v>
                </c:pt>
                <c:pt idx="345">
                  <c:v>4055</c:v>
                </c:pt>
                <c:pt idx="346">
                  <c:v>4053</c:v>
                </c:pt>
                <c:pt idx="347">
                  <c:v>4002</c:v>
                </c:pt>
                <c:pt idx="348">
                  <c:v>3983</c:v>
                </c:pt>
                <c:pt idx="349">
                  <c:v>4050</c:v>
                </c:pt>
                <c:pt idx="350">
                  <c:v>4071</c:v>
                </c:pt>
                <c:pt idx="351">
                  <c:v>4082</c:v>
                </c:pt>
                <c:pt idx="352">
                  <c:v>4072</c:v>
                </c:pt>
                <c:pt idx="353">
                  <c:v>4029</c:v>
                </c:pt>
                <c:pt idx="354">
                  <c:v>3981</c:v>
                </c:pt>
                <c:pt idx="355">
                  <c:v>3929</c:v>
                </c:pt>
                <c:pt idx="356">
                  <c:v>3603</c:v>
                </c:pt>
                <c:pt idx="357">
                  <c:v>3926</c:v>
                </c:pt>
                <c:pt idx="358">
                  <c:v>3981</c:v>
                </c:pt>
                <c:pt idx="359">
                  <c:v>3968</c:v>
                </c:pt>
                <c:pt idx="360">
                  <c:v>3959</c:v>
                </c:pt>
                <c:pt idx="361">
                  <c:v>3859</c:v>
                </c:pt>
                <c:pt idx="362">
                  <c:v>3848</c:v>
                </c:pt>
                <c:pt idx="363">
                  <c:v>3907</c:v>
                </c:pt>
                <c:pt idx="364">
                  <c:v>3938</c:v>
                </c:pt>
                <c:pt idx="365">
                  <c:v>3999</c:v>
                </c:pt>
                <c:pt idx="366">
                  <c:v>4038</c:v>
                </c:pt>
                <c:pt idx="367">
                  <c:v>4104</c:v>
                </c:pt>
                <c:pt idx="368">
                  <c:v>4083</c:v>
                </c:pt>
                <c:pt idx="369">
                  <c:v>4067</c:v>
                </c:pt>
                <c:pt idx="370">
                  <c:v>4110</c:v>
                </c:pt>
                <c:pt idx="371">
                  <c:v>4031</c:v>
                </c:pt>
                <c:pt idx="372">
                  <c:v>3920</c:v>
                </c:pt>
                <c:pt idx="373">
                  <c:v>3862</c:v>
                </c:pt>
                <c:pt idx="374">
                  <c:v>3811</c:v>
                </c:pt>
                <c:pt idx="375">
                  <c:v>3742</c:v>
                </c:pt>
                <c:pt idx="376">
                  <c:v>3707</c:v>
                </c:pt>
                <c:pt idx="377">
                  <c:v>3755</c:v>
                </c:pt>
                <c:pt idx="378">
                  <c:v>3788</c:v>
                </c:pt>
                <c:pt idx="379">
                  <c:v>3827</c:v>
                </c:pt>
                <c:pt idx="380">
                  <c:v>3726</c:v>
                </c:pt>
                <c:pt idx="381">
                  <c:v>3741</c:v>
                </c:pt>
                <c:pt idx="382">
                  <c:v>3662</c:v>
                </c:pt>
                <c:pt idx="383">
                  <c:v>3629</c:v>
                </c:pt>
                <c:pt idx="384">
                  <c:v>3669</c:v>
                </c:pt>
                <c:pt idx="385">
                  <c:v>3637</c:v>
                </c:pt>
                <c:pt idx="386">
                  <c:v>3605</c:v>
                </c:pt>
                <c:pt idx="387">
                  <c:v>3546</c:v>
                </c:pt>
                <c:pt idx="388">
                  <c:v>3494</c:v>
                </c:pt>
                <c:pt idx="389">
                  <c:v>3431</c:v>
                </c:pt>
                <c:pt idx="390">
                  <c:v>3393</c:v>
                </c:pt>
                <c:pt idx="391">
                  <c:v>3412</c:v>
                </c:pt>
                <c:pt idx="392">
                  <c:v>3314</c:v>
                </c:pt>
                <c:pt idx="393">
                  <c:v>3145</c:v>
                </c:pt>
                <c:pt idx="394">
                  <c:v>2751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E-F038-4B81-A5B2-16440CA4F735}"/>
            </c:ext>
          </c:extLst>
        </c:ser>
        <c:ser>
          <c:idx val="7"/>
          <c:order val="31"/>
          <c:tx>
            <c:strRef>
              <c:f>'cat2'!$I$1</c:f>
              <c:strCache>
                <c:ptCount val="1"/>
                <c:pt idx="0">
                  <c:v>H</c:v>
                </c:pt>
              </c:strCache>
            </c:strRef>
          </c:tx>
          <c:spPr>
            <a:ln w="19050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'cat2'!$I$2:$I$396</c:f>
              <c:numCache>
                <c:formatCode>General</c:formatCode>
                <c:ptCount val="395"/>
                <c:pt idx="0">
                  <c:v>360</c:v>
                </c:pt>
                <c:pt idx="1">
                  <c:v>394</c:v>
                </c:pt>
                <c:pt idx="2">
                  <c:v>415</c:v>
                </c:pt>
                <c:pt idx="3">
                  <c:v>432</c:v>
                </c:pt>
                <c:pt idx="4">
                  <c:v>444</c:v>
                </c:pt>
                <c:pt idx="5">
                  <c:v>449</c:v>
                </c:pt>
                <c:pt idx="6">
                  <c:v>467</c:v>
                </c:pt>
                <c:pt idx="7">
                  <c:v>465</c:v>
                </c:pt>
                <c:pt idx="8">
                  <c:v>489</c:v>
                </c:pt>
                <c:pt idx="9">
                  <c:v>494</c:v>
                </c:pt>
                <c:pt idx="10">
                  <c:v>486</c:v>
                </c:pt>
                <c:pt idx="11">
                  <c:v>483</c:v>
                </c:pt>
                <c:pt idx="12">
                  <c:v>471</c:v>
                </c:pt>
                <c:pt idx="13">
                  <c:v>473</c:v>
                </c:pt>
                <c:pt idx="14">
                  <c:v>490</c:v>
                </c:pt>
                <c:pt idx="15">
                  <c:v>492</c:v>
                </c:pt>
                <c:pt idx="16">
                  <c:v>492</c:v>
                </c:pt>
                <c:pt idx="17">
                  <c:v>494</c:v>
                </c:pt>
                <c:pt idx="18">
                  <c:v>489</c:v>
                </c:pt>
                <c:pt idx="19">
                  <c:v>489</c:v>
                </c:pt>
                <c:pt idx="20">
                  <c:v>492</c:v>
                </c:pt>
                <c:pt idx="21">
                  <c:v>490</c:v>
                </c:pt>
                <c:pt idx="22">
                  <c:v>500</c:v>
                </c:pt>
                <c:pt idx="23">
                  <c:v>483</c:v>
                </c:pt>
                <c:pt idx="24">
                  <c:v>471</c:v>
                </c:pt>
                <c:pt idx="25">
                  <c:v>466</c:v>
                </c:pt>
                <c:pt idx="26">
                  <c:v>465</c:v>
                </c:pt>
                <c:pt idx="27">
                  <c:v>467</c:v>
                </c:pt>
                <c:pt idx="28">
                  <c:v>469</c:v>
                </c:pt>
                <c:pt idx="29">
                  <c:v>470</c:v>
                </c:pt>
                <c:pt idx="30">
                  <c:v>474</c:v>
                </c:pt>
                <c:pt idx="31">
                  <c:v>471</c:v>
                </c:pt>
                <c:pt idx="32">
                  <c:v>463</c:v>
                </c:pt>
                <c:pt idx="33">
                  <c:v>462</c:v>
                </c:pt>
                <c:pt idx="34">
                  <c:v>478</c:v>
                </c:pt>
                <c:pt idx="35">
                  <c:v>479</c:v>
                </c:pt>
                <c:pt idx="36">
                  <c:v>490</c:v>
                </c:pt>
                <c:pt idx="37">
                  <c:v>494</c:v>
                </c:pt>
                <c:pt idx="38">
                  <c:v>505</c:v>
                </c:pt>
                <c:pt idx="39">
                  <c:v>505</c:v>
                </c:pt>
                <c:pt idx="40">
                  <c:v>500</c:v>
                </c:pt>
                <c:pt idx="41">
                  <c:v>502</c:v>
                </c:pt>
                <c:pt idx="42">
                  <c:v>517</c:v>
                </c:pt>
                <c:pt idx="43">
                  <c:v>518</c:v>
                </c:pt>
                <c:pt idx="44">
                  <c:v>512</c:v>
                </c:pt>
                <c:pt idx="45">
                  <c:v>508</c:v>
                </c:pt>
                <c:pt idx="46">
                  <c:v>501</c:v>
                </c:pt>
                <c:pt idx="47">
                  <c:v>499</c:v>
                </c:pt>
                <c:pt idx="48">
                  <c:v>509</c:v>
                </c:pt>
                <c:pt idx="49">
                  <c:v>502</c:v>
                </c:pt>
                <c:pt idx="50">
                  <c:v>501</c:v>
                </c:pt>
                <c:pt idx="51">
                  <c:v>493</c:v>
                </c:pt>
                <c:pt idx="52">
                  <c:v>487</c:v>
                </c:pt>
                <c:pt idx="53">
                  <c:v>478</c:v>
                </c:pt>
                <c:pt idx="54">
                  <c:v>476</c:v>
                </c:pt>
                <c:pt idx="55">
                  <c:v>475</c:v>
                </c:pt>
                <c:pt idx="56">
                  <c:v>481</c:v>
                </c:pt>
                <c:pt idx="57">
                  <c:v>484</c:v>
                </c:pt>
                <c:pt idx="58">
                  <c:v>491</c:v>
                </c:pt>
                <c:pt idx="59">
                  <c:v>485</c:v>
                </c:pt>
                <c:pt idx="60">
                  <c:v>477</c:v>
                </c:pt>
                <c:pt idx="61">
                  <c:v>474</c:v>
                </c:pt>
                <c:pt idx="62">
                  <c:v>478</c:v>
                </c:pt>
                <c:pt idx="63">
                  <c:v>484</c:v>
                </c:pt>
                <c:pt idx="64">
                  <c:v>484</c:v>
                </c:pt>
                <c:pt idx="65">
                  <c:v>493</c:v>
                </c:pt>
                <c:pt idx="66">
                  <c:v>499</c:v>
                </c:pt>
                <c:pt idx="67">
                  <c:v>485</c:v>
                </c:pt>
                <c:pt idx="68">
                  <c:v>477</c:v>
                </c:pt>
                <c:pt idx="69">
                  <c:v>480</c:v>
                </c:pt>
                <c:pt idx="70">
                  <c:v>474</c:v>
                </c:pt>
                <c:pt idx="71">
                  <c:v>473</c:v>
                </c:pt>
                <c:pt idx="72">
                  <c:v>478</c:v>
                </c:pt>
                <c:pt idx="73">
                  <c:v>480</c:v>
                </c:pt>
                <c:pt idx="74">
                  <c:v>469</c:v>
                </c:pt>
                <c:pt idx="75">
                  <c:v>471</c:v>
                </c:pt>
                <c:pt idx="76">
                  <c:v>472</c:v>
                </c:pt>
                <c:pt idx="77">
                  <c:v>480</c:v>
                </c:pt>
                <c:pt idx="78">
                  <c:v>494</c:v>
                </c:pt>
                <c:pt idx="79">
                  <c:v>497</c:v>
                </c:pt>
                <c:pt idx="80">
                  <c:v>500</c:v>
                </c:pt>
                <c:pt idx="81">
                  <c:v>493</c:v>
                </c:pt>
                <c:pt idx="82">
                  <c:v>486</c:v>
                </c:pt>
                <c:pt idx="83">
                  <c:v>490</c:v>
                </c:pt>
                <c:pt idx="84">
                  <c:v>500</c:v>
                </c:pt>
                <c:pt idx="85">
                  <c:v>497</c:v>
                </c:pt>
                <c:pt idx="86">
                  <c:v>501</c:v>
                </c:pt>
                <c:pt idx="87">
                  <c:v>494</c:v>
                </c:pt>
                <c:pt idx="88">
                  <c:v>492</c:v>
                </c:pt>
                <c:pt idx="89">
                  <c:v>493</c:v>
                </c:pt>
                <c:pt idx="90">
                  <c:v>501</c:v>
                </c:pt>
                <c:pt idx="91">
                  <c:v>502</c:v>
                </c:pt>
                <c:pt idx="92">
                  <c:v>504</c:v>
                </c:pt>
                <c:pt idx="93">
                  <c:v>507</c:v>
                </c:pt>
                <c:pt idx="94">
                  <c:v>506</c:v>
                </c:pt>
                <c:pt idx="95">
                  <c:v>502</c:v>
                </c:pt>
                <c:pt idx="96">
                  <c:v>502</c:v>
                </c:pt>
                <c:pt idx="97">
                  <c:v>502</c:v>
                </c:pt>
                <c:pt idx="98">
                  <c:v>505</c:v>
                </c:pt>
                <c:pt idx="99">
                  <c:v>515</c:v>
                </c:pt>
                <c:pt idx="100">
                  <c:v>508</c:v>
                </c:pt>
                <c:pt idx="101">
                  <c:v>506</c:v>
                </c:pt>
                <c:pt idx="102">
                  <c:v>495</c:v>
                </c:pt>
                <c:pt idx="103">
                  <c:v>488</c:v>
                </c:pt>
                <c:pt idx="104">
                  <c:v>497</c:v>
                </c:pt>
                <c:pt idx="105">
                  <c:v>493</c:v>
                </c:pt>
                <c:pt idx="106">
                  <c:v>496</c:v>
                </c:pt>
                <c:pt idx="107">
                  <c:v>483</c:v>
                </c:pt>
                <c:pt idx="108">
                  <c:v>493</c:v>
                </c:pt>
                <c:pt idx="109">
                  <c:v>489</c:v>
                </c:pt>
                <c:pt idx="110">
                  <c:v>478</c:v>
                </c:pt>
                <c:pt idx="111">
                  <c:v>475</c:v>
                </c:pt>
                <c:pt idx="112">
                  <c:v>474</c:v>
                </c:pt>
                <c:pt idx="113">
                  <c:v>473</c:v>
                </c:pt>
                <c:pt idx="114">
                  <c:v>475</c:v>
                </c:pt>
                <c:pt idx="115">
                  <c:v>479</c:v>
                </c:pt>
                <c:pt idx="116">
                  <c:v>473</c:v>
                </c:pt>
                <c:pt idx="117">
                  <c:v>468</c:v>
                </c:pt>
                <c:pt idx="118">
                  <c:v>478</c:v>
                </c:pt>
                <c:pt idx="119">
                  <c:v>480</c:v>
                </c:pt>
                <c:pt idx="120">
                  <c:v>483</c:v>
                </c:pt>
                <c:pt idx="121">
                  <c:v>488</c:v>
                </c:pt>
                <c:pt idx="122">
                  <c:v>485</c:v>
                </c:pt>
                <c:pt idx="123">
                  <c:v>496</c:v>
                </c:pt>
                <c:pt idx="124">
                  <c:v>488</c:v>
                </c:pt>
                <c:pt idx="125">
                  <c:v>497</c:v>
                </c:pt>
                <c:pt idx="126">
                  <c:v>501</c:v>
                </c:pt>
                <c:pt idx="127">
                  <c:v>504</c:v>
                </c:pt>
                <c:pt idx="128">
                  <c:v>515</c:v>
                </c:pt>
                <c:pt idx="129">
                  <c:v>512</c:v>
                </c:pt>
                <c:pt idx="130">
                  <c:v>502</c:v>
                </c:pt>
                <c:pt idx="131">
                  <c:v>497</c:v>
                </c:pt>
                <c:pt idx="132">
                  <c:v>499</c:v>
                </c:pt>
                <c:pt idx="133">
                  <c:v>491</c:v>
                </c:pt>
                <c:pt idx="134">
                  <c:v>498</c:v>
                </c:pt>
                <c:pt idx="135">
                  <c:v>509</c:v>
                </c:pt>
                <c:pt idx="136">
                  <c:v>501</c:v>
                </c:pt>
                <c:pt idx="137">
                  <c:v>488</c:v>
                </c:pt>
                <c:pt idx="138">
                  <c:v>488</c:v>
                </c:pt>
                <c:pt idx="139">
                  <c:v>498</c:v>
                </c:pt>
                <c:pt idx="140">
                  <c:v>505</c:v>
                </c:pt>
                <c:pt idx="141">
                  <c:v>511</c:v>
                </c:pt>
                <c:pt idx="142">
                  <c:v>511</c:v>
                </c:pt>
                <c:pt idx="143">
                  <c:v>514</c:v>
                </c:pt>
                <c:pt idx="144">
                  <c:v>508</c:v>
                </c:pt>
                <c:pt idx="145">
                  <c:v>502</c:v>
                </c:pt>
                <c:pt idx="146">
                  <c:v>514</c:v>
                </c:pt>
                <c:pt idx="147">
                  <c:v>517</c:v>
                </c:pt>
                <c:pt idx="148">
                  <c:v>519</c:v>
                </c:pt>
                <c:pt idx="149">
                  <c:v>530</c:v>
                </c:pt>
                <c:pt idx="150">
                  <c:v>528</c:v>
                </c:pt>
                <c:pt idx="151">
                  <c:v>520</c:v>
                </c:pt>
                <c:pt idx="152">
                  <c:v>510</c:v>
                </c:pt>
                <c:pt idx="153">
                  <c:v>511</c:v>
                </c:pt>
                <c:pt idx="154">
                  <c:v>507</c:v>
                </c:pt>
                <c:pt idx="155">
                  <c:v>538</c:v>
                </c:pt>
                <c:pt idx="156">
                  <c:v>541</c:v>
                </c:pt>
                <c:pt idx="157">
                  <c:v>537</c:v>
                </c:pt>
                <c:pt idx="158">
                  <c:v>538</c:v>
                </c:pt>
                <c:pt idx="159">
                  <c:v>535</c:v>
                </c:pt>
                <c:pt idx="160">
                  <c:v>543</c:v>
                </c:pt>
                <c:pt idx="161">
                  <c:v>544</c:v>
                </c:pt>
                <c:pt idx="162">
                  <c:v>547</c:v>
                </c:pt>
                <c:pt idx="163">
                  <c:v>549</c:v>
                </c:pt>
                <c:pt idx="164">
                  <c:v>544</c:v>
                </c:pt>
                <c:pt idx="165">
                  <c:v>479</c:v>
                </c:pt>
                <c:pt idx="166">
                  <c:v>471</c:v>
                </c:pt>
                <c:pt idx="167">
                  <c:v>469</c:v>
                </c:pt>
                <c:pt idx="168">
                  <c:v>475</c:v>
                </c:pt>
                <c:pt idx="169">
                  <c:v>469</c:v>
                </c:pt>
                <c:pt idx="170">
                  <c:v>466</c:v>
                </c:pt>
                <c:pt idx="171">
                  <c:v>468</c:v>
                </c:pt>
                <c:pt idx="172">
                  <c:v>463</c:v>
                </c:pt>
                <c:pt idx="173">
                  <c:v>452</c:v>
                </c:pt>
                <c:pt idx="174">
                  <c:v>463</c:v>
                </c:pt>
                <c:pt idx="175">
                  <c:v>460</c:v>
                </c:pt>
                <c:pt idx="176">
                  <c:v>449</c:v>
                </c:pt>
                <c:pt idx="177">
                  <c:v>437</c:v>
                </c:pt>
                <c:pt idx="178">
                  <c:v>425</c:v>
                </c:pt>
                <c:pt idx="179">
                  <c:v>410</c:v>
                </c:pt>
                <c:pt idx="180">
                  <c:v>399</c:v>
                </c:pt>
                <c:pt idx="181">
                  <c:v>396</c:v>
                </c:pt>
                <c:pt idx="182">
                  <c:v>393</c:v>
                </c:pt>
                <c:pt idx="183">
                  <c:v>394</c:v>
                </c:pt>
                <c:pt idx="184">
                  <c:v>391</c:v>
                </c:pt>
                <c:pt idx="185">
                  <c:v>390</c:v>
                </c:pt>
                <c:pt idx="186">
                  <c:v>382</c:v>
                </c:pt>
                <c:pt idx="187">
                  <c:v>374</c:v>
                </c:pt>
                <c:pt idx="188">
                  <c:v>383</c:v>
                </c:pt>
                <c:pt idx="189">
                  <c:v>465</c:v>
                </c:pt>
                <c:pt idx="190">
                  <c:v>480</c:v>
                </c:pt>
                <c:pt idx="191">
                  <c:v>493</c:v>
                </c:pt>
                <c:pt idx="192">
                  <c:v>492</c:v>
                </c:pt>
                <c:pt idx="193">
                  <c:v>487</c:v>
                </c:pt>
                <c:pt idx="194">
                  <c:v>478</c:v>
                </c:pt>
                <c:pt idx="195">
                  <c:v>485</c:v>
                </c:pt>
                <c:pt idx="196">
                  <c:v>485</c:v>
                </c:pt>
                <c:pt idx="197">
                  <c:v>494</c:v>
                </c:pt>
                <c:pt idx="198">
                  <c:v>497</c:v>
                </c:pt>
                <c:pt idx="199">
                  <c:v>496</c:v>
                </c:pt>
                <c:pt idx="200">
                  <c:v>486</c:v>
                </c:pt>
                <c:pt idx="201">
                  <c:v>482</c:v>
                </c:pt>
                <c:pt idx="202">
                  <c:v>495</c:v>
                </c:pt>
                <c:pt idx="203">
                  <c:v>494</c:v>
                </c:pt>
                <c:pt idx="204">
                  <c:v>506</c:v>
                </c:pt>
                <c:pt idx="205">
                  <c:v>516</c:v>
                </c:pt>
                <c:pt idx="206">
                  <c:v>516</c:v>
                </c:pt>
                <c:pt idx="207">
                  <c:v>515</c:v>
                </c:pt>
                <c:pt idx="208">
                  <c:v>509</c:v>
                </c:pt>
                <c:pt idx="209">
                  <c:v>505</c:v>
                </c:pt>
                <c:pt idx="210">
                  <c:v>515</c:v>
                </c:pt>
                <c:pt idx="211">
                  <c:v>510</c:v>
                </c:pt>
                <c:pt idx="212">
                  <c:v>512</c:v>
                </c:pt>
                <c:pt idx="213">
                  <c:v>524</c:v>
                </c:pt>
                <c:pt idx="214">
                  <c:v>514</c:v>
                </c:pt>
                <c:pt idx="215">
                  <c:v>507</c:v>
                </c:pt>
                <c:pt idx="216">
                  <c:v>520</c:v>
                </c:pt>
                <c:pt idx="217">
                  <c:v>520</c:v>
                </c:pt>
                <c:pt idx="218">
                  <c:v>513</c:v>
                </c:pt>
                <c:pt idx="219">
                  <c:v>531</c:v>
                </c:pt>
                <c:pt idx="220">
                  <c:v>526</c:v>
                </c:pt>
                <c:pt idx="221">
                  <c:v>520</c:v>
                </c:pt>
                <c:pt idx="222">
                  <c:v>512</c:v>
                </c:pt>
                <c:pt idx="223">
                  <c:v>522</c:v>
                </c:pt>
                <c:pt idx="224">
                  <c:v>473</c:v>
                </c:pt>
                <c:pt idx="225">
                  <c:v>462</c:v>
                </c:pt>
                <c:pt idx="226">
                  <c:v>447</c:v>
                </c:pt>
                <c:pt idx="227">
                  <c:v>452</c:v>
                </c:pt>
                <c:pt idx="228">
                  <c:v>447</c:v>
                </c:pt>
                <c:pt idx="229">
                  <c:v>440</c:v>
                </c:pt>
                <c:pt idx="230">
                  <c:v>445</c:v>
                </c:pt>
                <c:pt idx="231">
                  <c:v>490</c:v>
                </c:pt>
                <c:pt idx="232">
                  <c:v>498</c:v>
                </c:pt>
                <c:pt idx="233">
                  <c:v>498</c:v>
                </c:pt>
                <c:pt idx="234">
                  <c:v>499</c:v>
                </c:pt>
                <c:pt idx="235">
                  <c:v>492</c:v>
                </c:pt>
                <c:pt idx="236">
                  <c:v>490</c:v>
                </c:pt>
                <c:pt idx="237">
                  <c:v>496</c:v>
                </c:pt>
                <c:pt idx="238">
                  <c:v>495</c:v>
                </c:pt>
                <c:pt idx="239">
                  <c:v>501</c:v>
                </c:pt>
                <c:pt idx="240">
                  <c:v>505</c:v>
                </c:pt>
                <c:pt idx="241">
                  <c:v>516</c:v>
                </c:pt>
                <c:pt idx="242">
                  <c:v>508</c:v>
                </c:pt>
                <c:pt idx="243">
                  <c:v>500</c:v>
                </c:pt>
                <c:pt idx="244">
                  <c:v>504</c:v>
                </c:pt>
                <c:pt idx="245">
                  <c:v>445</c:v>
                </c:pt>
                <c:pt idx="246">
                  <c:v>444</c:v>
                </c:pt>
                <c:pt idx="247">
                  <c:v>449</c:v>
                </c:pt>
                <c:pt idx="248">
                  <c:v>447</c:v>
                </c:pt>
                <c:pt idx="249">
                  <c:v>448</c:v>
                </c:pt>
                <c:pt idx="250">
                  <c:v>443</c:v>
                </c:pt>
                <c:pt idx="251">
                  <c:v>443</c:v>
                </c:pt>
                <c:pt idx="252">
                  <c:v>454</c:v>
                </c:pt>
                <c:pt idx="253">
                  <c:v>458</c:v>
                </c:pt>
                <c:pt idx="254">
                  <c:v>452</c:v>
                </c:pt>
                <c:pt idx="255">
                  <c:v>456</c:v>
                </c:pt>
                <c:pt idx="256">
                  <c:v>447</c:v>
                </c:pt>
                <c:pt idx="257">
                  <c:v>446</c:v>
                </c:pt>
                <c:pt idx="258">
                  <c:v>456</c:v>
                </c:pt>
                <c:pt idx="259">
                  <c:v>451</c:v>
                </c:pt>
                <c:pt idx="260">
                  <c:v>468</c:v>
                </c:pt>
                <c:pt idx="261">
                  <c:v>521</c:v>
                </c:pt>
                <c:pt idx="262">
                  <c:v>538</c:v>
                </c:pt>
                <c:pt idx="263">
                  <c:v>534</c:v>
                </c:pt>
                <c:pt idx="264">
                  <c:v>527</c:v>
                </c:pt>
                <c:pt idx="265">
                  <c:v>540</c:v>
                </c:pt>
                <c:pt idx="266">
                  <c:v>544</c:v>
                </c:pt>
                <c:pt idx="267">
                  <c:v>558</c:v>
                </c:pt>
                <c:pt idx="268">
                  <c:v>568</c:v>
                </c:pt>
                <c:pt idx="269">
                  <c:v>572</c:v>
                </c:pt>
                <c:pt idx="270">
                  <c:v>557</c:v>
                </c:pt>
                <c:pt idx="271">
                  <c:v>553</c:v>
                </c:pt>
                <c:pt idx="272">
                  <c:v>556</c:v>
                </c:pt>
                <c:pt idx="273">
                  <c:v>559</c:v>
                </c:pt>
                <c:pt idx="274">
                  <c:v>560</c:v>
                </c:pt>
                <c:pt idx="275">
                  <c:v>573</c:v>
                </c:pt>
                <c:pt idx="276">
                  <c:v>586</c:v>
                </c:pt>
                <c:pt idx="277">
                  <c:v>579</c:v>
                </c:pt>
                <c:pt idx="278">
                  <c:v>578</c:v>
                </c:pt>
                <c:pt idx="279">
                  <c:v>576</c:v>
                </c:pt>
                <c:pt idx="280">
                  <c:v>580</c:v>
                </c:pt>
                <c:pt idx="281">
                  <c:v>580</c:v>
                </c:pt>
                <c:pt idx="282">
                  <c:v>583</c:v>
                </c:pt>
                <c:pt idx="283">
                  <c:v>582</c:v>
                </c:pt>
                <c:pt idx="284">
                  <c:v>582</c:v>
                </c:pt>
                <c:pt idx="285">
                  <c:v>573</c:v>
                </c:pt>
                <c:pt idx="286">
                  <c:v>582</c:v>
                </c:pt>
                <c:pt idx="287">
                  <c:v>591</c:v>
                </c:pt>
                <c:pt idx="288">
                  <c:v>605</c:v>
                </c:pt>
                <c:pt idx="289">
                  <c:v>609</c:v>
                </c:pt>
                <c:pt idx="290">
                  <c:v>612</c:v>
                </c:pt>
                <c:pt idx="291">
                  <c:v>605</c:v>
                </c:pt>
                <c:pt idx="292">
                  <c:v>599</c:v>
                </c:pt>
                <c:pt idx="293">
                  <c:v>608</c:v>
                </c:pt>
                <c:pt idx="294">
                  <c:v>611</c:v>
                </c:pt>
                <c:pt idx="295">
                  <c:v>609</c:v>
                </c:pt>
                <c:pt idx="296">
                  <c:v>606</c:v>
                </c:pt>
                <c:pt idx="297">
                  <c:v>604</c:v>
                </c:pt>
                <c:pt idx="298">
                  <c:v>602</c:v>
                </c:pt>
                <c:pt idx="299">
                  <c:v>596</c:v>
                </c:pt>
                <c:pt idx="300">
                  <c:v>602</c:v>
                </c:pt>
                <c:pt idx="301">
                  <c:v>601</c:v>
                </c:pt>
                <c:pt idx="302">
                  <c:v>602</c:v>
                </c:pt>
                <c:pt idx="303">
                  <c:v>599</c:v>
                </c:pt>
                <c:pt idx="304">
                  <c:v>573</c:v>
                </c:pt>
                <c:pt idx="305">
                  <c:v>546</c:v>
                </c:pt>
                <c:pt idx="306">
                  <c:v>528</c:v>
                </c:pt>
                <c:pt idx="307">
                  <c:v>526</c:v>
                </c:pt>
                <c:pt idx="308">
                  <c:v>529</c:v>
                </c:pt>
                <c:pt idx="309">
                  <c:v>526</c:v>
                </c:pt>
                <c:pt idx="310">
                  <c:v>520</c:v>
                </c:pt>
                <c:pt idx="311">
                  <c:v>482</c:v>
                </c:pt>
                <c:pt idx="312">
                  <c:v>479</c:v>
                </c:pt>
                <c:pt idx="313">
                  <c:v>473</c:v>
                </c:pt>
                <c:pt idx="314">
                  <c:v>480</c:v>
                </c:pt>
                <c:pt idx="315">
                  <c:v>479</c:v>
                </c:pt>
                <c:pt idx="316">
                  <c:v>490</c:v>
                </c:pt>
                <c:pt idx="317">
                  <c:v>497</c:v>
                </c:pt>
                <c:pt idx="318">
                  <c:v>497</c:v>
                </c:pt>
                <c:pt idx="319">
                  <c:v>484</c:v>
                </c:pt>
                <c:pt idx="320">
                  <c:v>475</c:v>
                </c:pt>
                <c:pt idx="321">
                  <c:v>482</c:v>
                </c:pt>
                <c:pt idx="322">
                  <c:v>493</c:v>
                </c:pt>
                <c:pt idx="323">
                  <c:v>491</c:v>
                </c:pt>
                <c:pt idx="324">
                  <c:v>491</c:v>
                </c:pt>
                <c:pt idx="325">
                  <c:v>528</c:v>
                </c:pt>
                <c:pt idx="326">
                  <c:v>527</c:v>
                </c:pt>
                <c:pt idx="327">
                  <c:v>525</c:v>
                </c:pt>
                <c:pt idx="328">
                  <c:v>544</c:v>
                </c:pt>
                <c:pt idx="329">
                  <c:v>554</c:v>
                </c:pt>
                <c:pt idx="330">
                  <c:v>558</c:v>
                </c:pt>
                <c:pt idx="331">
                  <c:v>555</c:v>
                </c:pt>
                <c:pt idx="332">
                  <c:v>560</c:v>
                </c:pt>
                <c:pt idx="333">
                  <c:v>547</c:v>
                </c:pt>
                <c:pt idx="334">
                  <c:v>541</c:v>
                </c:pt>
                <c:pt idx="335">
                  <c:v>556</c:v>
                </c:pt>
                <c:pt idx="336">
                  <c:v>566</c:v>
                </c:pt>
                <c:pt idx="337">
                  <c:v>573</c:v>
                </c:pt>
                <c:pt idx="338">
                  <c:v>578</c:v>
                </c:pt>
                <c:pt idx="339">
                  <c:v>576</c:v>
                </c:pt>
                <c:pt idx="340">
                  <c:v>567</c:v>
                </c:pt>
                <c:pt idx="341">
                  <c:v>558</c:v>
                </c:pt>
                <c:pt idx="342">
                  <c:v>552</c:v>
                </c:pt>
                <c:pt idx="343">
                  <c:v>513</c:v>
                </c:pt>
                <c:pt idx="344">
                  <c:v>557</c:v>
                </c:pt>
                <c:pt idx="345">
                  <c:v>547</c:v>
                </c:pt>
                <c:pt idx="346">
                  <c:v>550</c:v>
                </c:pt>
                <c:pt idx="347">
                  <c:v>537</c:v>
                </c:pt>
                <c:pt idx="348">
                  <c:v>537</c:v>
                </c:pt>
                <c:pt idx="349">
                  <c:v>546</c:v>
                </c:pt>
                <c:pt idx="350">
                  <c:v>554</c:v>
                </c:pt>
                <c:pt idx="351">
                  <c:v>558</c:v>
                </c:pt>
                <c:pt idx="352">
                  <c:v>557</c:v>
                </c:pt>
                <c:pt idx="353">
                  <c:v>557</c:v>
                </c:pt>
                <c:pt idx="354">
                  <c:v>551</c:v>
                </c:pt>
                <c:pt idx="355">
                  <c:v>550</c:v>
                </c:pt>
                <c:pt idx="356">
                  <c:v>513</c:v>
                </c:pt>
                <c:pt idx="357">
                  <c:v>569</c:v>
                </c:pt>
                <c:pt idx="358">
                  <c:v>565</c:v>
                </c:pt>
                <c:pt idx="359">
                  <c:v>559</c:v>
                </c:pt>
                <c:pt idx="360">
                  <c:v>566</c:v>
                </c:pt>
                <c:pt idx="361">
                  <c:v>551</c:v>
                </c:pt>
                <c:pt idx="362">
                  <c:v>548</c:v>
                </c:pt>
                <c:pt idx="363">
                  <c:v>557</c:v>
                </c:pt>
                <c:pt idx="364">
                  <c:v>573</c:v>
                </c:pt>
                <c:pt idx="365">
                  <c:v>571</c:v>
                </c:pt>
                <c:pt idx="366">
                  <c:v>567</c:v>
                </c:pt>
                <c:pt idx="367">
                  <c:v>575</c:v>
                </c:pt>
                <c:pt idx="368">
                  <c:v>574</c:v>
                </c:pt>
                <c:pt idx="369">
                  <c:v>568</c:v>
                </c:pt>
                <c:pt idx="370">
                  <c:v>582</c:v>
                </c:pt>
                <c:pt idx="371">
                  <c:v>559</c:v>
                </c:pt>
                <c:pt idx="372">
                  <c:v>546</c:v>
                </c:pt>
                <c:pt idx="373">
                  <c:v>531</c:v>
                </c:pt>
                <c:pt idx="374">
                  <c:v>529</c:v>
                </c:pt>
                <c:pt idx="375">
                  <c:v>513</c:v>
                </c:pt>
                <c:pt idx="376">
                  <c:v>506</c:v>
                </c:pt>
                <c:pt idx="377">
                  <c:v>513</c:v>
                </c:pt>
                <c:pt idx="378">
                  <c:v>514</c:v>
                </c:pt>
                <c:pt idx="379">
                  <c:v>520</c:v>
                </c:pt>
                <c:pt idx="380">
                  <c:v>520</c:v>
                </c:pt>
                <c:pt idx="381">
                  <c:v>521</c:v>
                </c:pt>
                <c:pt idx="382">
                  <c:v>506</c:v>
                </c:pt>
                <c:pt idx="383">
                  <c:v>497</c:v>
                </c:pt>
                <c:pt idx="384">
                  <c:v>512</c:v>
                </c:pt>
                <c:pt idx="385">
                  <c:v>509</c:v>
                </c:pt>
                <c:pt idx="386">
                  <c:v>503</c:v>
                </c:pt>
                <c:pt idx="387">
                  <c:v>489</c:v>
                </c:pt>
                <c:pt idx="388">
                  <c:v>481</c:v>
                </c:pt>
                <c:pt idx="389">
                  <c:v>471</c:v>
                </c:pt>
                <c:pt idx="390">
                  <c:v>459</c:v>
                </c:pt>
                <c:pt idx="391">
                  <c:v>462</c:v>
                </c:pt>
                <c:pt idx="392">
                  <c:v>460</c:v>
                </c:pt>
                <c:pt idx="393">
                  <c:v>441</c:v>
                </c:pt>
                <c:pt idx="394">
                  <c:v>393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1F-F038-4B81-A5B2-16440CA4F735}"/>
            </c:ext>
          </c:extLst>
        </c:ser>
        <c:ser>
          <c:idx val="8"/>
          <c:order val="32"/>
          <c:tx>
            <c:strRef>
              <c:f>'cat2'!$J$1</c:f>
              <c:strCache>
                <c:ptCount val="1"/>
                <c:pt idx="0">
                  <c:v>I</c:v>
                </c:pt>
              </c:strCache>
            </c:strRef>
          </c:tx>
          <c:spPr>
            <a:ln w="19050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'cat2'!$J$2:$J$396</c:f>
              <c:numCache>
                <c:formatCode>General</c:formatCode>
                <c:ptCount val="395"/>
                <c:pt idx="0">
                  <c:v>514</c:v>
                </c:pt>
                <c:pt idx="1">
                  <c:v>622</c:v>
                </c:pt>
                <c:pt idx="2">
                  <c:v>681</c:v>
                </c:pt>
                <c:pt idx="3">
                  <c:v>691</c:v>
                </c:pt>
                <c:pt idx="4">
                  <c:v>695</c:v>
                </c:pt>
                <c:pt idx="5">
                  <c:v>705</c:v>
                </c:pt>
                <c:pt idx="6">
                  <c:v>734</c:v>
                </c:pt>
                <c:pt idx="7">
                  <c:v>763</c:v>
                </c:pt>
                <c:pt idx="8">
                  <c:v>786</c:v>
                </c:pt>
                <c:pt idx="9">
                  <c:v>810</c:v>
                </c:pt>
                <c:pt idx="10">
                  <c:v>820</c:v>
                </c:pt>
                <c:pt idx="11">
                  <c:v>817</c:v>
                </c:pt>
                <c:pt idx="12">
                  <c:v>814</c:v>
                </c:pt>
                <c:pt idx="13">
                  <c:v>838</c:v>
                </c:pt>
                <c:pt idx="14">
                  <c:v>834</c:v>
                </c:pt>
                <c:pt idx="15">
                  <c:v>843</c:v>
                </c:pt>
                <c:pt idx="16">
                  <c:v>847</c:v>
                </c:pt>
                <c:pt idx="17">
                  <c:v>860</c:v>
                </c:pt>
                <c:pt idx="18">
                  <c:v>855</c:v>
                </c:pt>
                <c:pt idx="19">
                  <c:v>846</c:v>
                </c:pt>
                <c:pt idx="20">
                  <c:v>860</c:v>
                </c:pt>
                <c:pt idx="21">
                  <c:v>828</c:v>
                </c:pt>
                <c:pt idx="22">
                  <c:v>832</c:v>
                </c:pt>
                <c:pt idx="23">
                  <c:v>839</c:v>
                </c:pt>
                <c:pt idx="24">
                  <c:v>836</c:v>
                </c:pt>
                <c:pt idx="25">
                  <c:v>832</c:v>
                </c:pt>
                <c:pt idx="26">
                  <c:v>821</c:v>
                </c:pt>
                <c:pt idx="27">
                  <c:v>829</c:v>
                </c:pt>
                <c:pt idx="28">
                  <c:v>828</c:v>
                </c:pt>
                <c:pt idx="29">
                  <c:v>827</c:v>
                </c:pt>
                <c:pt idx="30">
                  <c:v>835</c:v>
                </c:pt>
                <c:pt idx="31">
                  <c:v>855</c:v>
                </c:pt>
                <c:pt idx="32">
                  <c:v>841</c:v>
                </c:pt>
                <c:pt idx="33">
                  <c:v>847</c:v>
                </c:pt>
                <c:pt idx="34">
                  <c:v>857</c:v>
                </c:pt>
                <c:pt idx="35">
                  <c:v>857</c:v>
                </c:pt>
                <c:pt idx="36">
                  <c:v>862</c:v>
                </c:pt>
                <c:pt idx="37">
                  <c:v>855</c:v>
                </c:pt>
                <c:pt idx="38">
                  <c:v>863</c:v>
                </c:pt>
                <c:pt idx="39">
                  <c:v>857</c:v>
                </c:pt>
                <c:pt idx="40">
                  <c:v>858</c:v>
                </c:pt>
                <c:pt idx="41">
                  <c:v>877</c:v>
                </c:pt>
                <c:pt idx="42">
                  <c:v>887</c:v>
                </c:pt>
                <c:pt idx="43">
                  <c:v>896</c:v>
                </c:pt>
                <c:pt idx="44">
                  <c:v>905</c:v>
                </c:pt>
                <c:pt idx="45">
                  <c:v>911</c:v>
                </c:pt>
                <c:pt idx="46">
                  <c:v>899</c:v>
                </c:pt>
                <c:pt idx="47">
                  <c:v>893</c:v>
                </c:pt>
                <c:pt idx="48">
                  <c:v>898</c:v>
                </c:pt>
                <c:pt idx="49">
                  <c:v>904</c:v>
                </c:pt>
                <c:pt idx="50">
                  <c:v>904</c:v>
                </c:pt>
                <c:pt idx="51">
                  <c:v>907</c:v>
                </c:pt>
                <c:pt idx="52">
                  <c:v>914</c:v>
                </c:pt>
                <c:pt idx="53">
                  <c:v>910</c:v>
                </c:pt>
                <c:pt idx="54">
                  <c:v>901</c:v>
                </c:pt>
                <c:pt idx="55">
                  <c:v>894</c:v>
                </c:pt>
                <c:pt idx="56">
                  <c:v>901</c:v>
                </c:pt>
                <c:pt idx="57">
                  <c:v>895</c:v>
                </c:pt>
                <c:pt idx="58">
                  <c:v>890</c:v>
                </c:pt>
                <c:pt idx="59">
                  <c:v>871</c:v>
                </c:pt>
                <c:pt idx="60">
                  <c:v>855</c:v>
                </c:pt>
                <c:pt idx="61">
                  <c:v>853</c:v>
                </c:pt>
                <c:pt idx="62">
                  <c:v>862</c:v>
                </c:pt>
                <c:pt idx="63">
                  <c:v>872</c:v>
                </c:pt>
                <c:pt idx="64">
                  <c:v>876</c:v>
                </c:pt>
                <c:pt idx="65">
                  <c:v>888</c:v>
                </c:pt>
                <c:pt idx="66">
                  <c:v>905</c:v>
                </c:pt>
                <c:pt idx="67">
                  <c:v>887</c:v>
                </c:pt>
                <c:pt idx="68">
                  <c:v>867</c:v>
                </c:pt>
                <c:pt idx="69">
                  <c:v>871</c:v>
                </c:pt>
                <c:pt idx="70">
                  <c:v>870</c:v>
                </c:pt>
                <c:pt idx="71">
                  <c:v>876</c:v>
                </c:pt>
                <c:pt idx="72">
                  <c:v>878</c:v>
                </c:pt>
                <c:pt idx="73">
                  <c:v>869</c:v>
                </c:pt>
                <c:pt idx="74">
                  <c:v>854</c:v>
                </c:pt>
                <c:pt idx="75">
                  <c:v>852</c:v>
                </c:pt>
                <c:pt idx="76">
                  <c:v>880</c:v>
                </c:pt>
                <c:pt idx="77">
                  <c:v>882</c:v>
                </c:pt>
                <c:pt idx="78">
                  <c:v>888</c:v>
                </c:pt>
                <c:pt idx="79">
                  <c:v>888</c:v>
                </c:pt>
                <c:pt idx="80">
                  <c:v>900</c:v>
                </c:pt>
                <c:pt idx="81">
                  <c:v>878</c:v>
                </c:pt>
                <c:pt idx="82">
                  <c:v>864</c:v>
                </c:pt>
                <c:pt idx="83">
                  <c:v>867</c:v>
                </c:pt>
                <c:pt idx="84">
                  <c:v>860</c:v>
                </c:pt>
                <c:pt idx="85">
                  <c:v>868</c:v>
                </c:pt>
                <c:pt idx="86">
                  <c:v>859</c:v>
                </c:pt>
                <c:pt idx="87">
                  <c:v>856</c:v>
                </c:pt>
                <c:pt idx="88">
                  <c:v>850</c:v>
                </c:pt>
                <c:pt idx="89">
                  <c:v>846</c:v>
                </c:pt>
                <c:pt idx="90">
                  <c:v>854</c:v>
                </c:pt>
                <c:pt idx="91">
                  <c:v>851</c:v>
                </c:pt>
                <c:pt idx="92">
                  <c:v>874</c:v>
                </c:pt>
                <c:pt idx="93">
                  <c:v>875</c:v>
                </c:pt>
                <c:pt idx="94">
                  <c:v>877</c:v>
                </c:pt>
                <c:pt idx="95">
                  <c:v>868</c:v>
                </c:pt>
                <c:pt idx="96">
                  <c:v>861</c:v>
                </c:pt>
                <c:pt idx="97">
                  <c:v>887</c:v>
                </c:pt>
                <c:pt idx="98">
                  <c:v>891</c:v>
                </c:pt>
                <c:pt idx="99">
                  <c:v>892</c:v>
                </c:pt>
                <c:pt idx="100">
                  <c:v>901</c:v>
                </c:pt>
                <c:pt idx="101">
                  <c:v>884</c:v>
                </c:pt>
                <c:pt idx="102">
                  <c:v>871</c:v>
                </c:pt>
                <c:pt idx="103">
                  <c:v>868</c:v>
                </c:pt>
                <c:pt idx="104">
                  <c:v>884</c:v>
                </c:pt>
                <c:pt idx="105">
                  <c:v>883</c:v>
                </c:pt>
                <c:pt idx="106">
                  <c:v>899</c:v>
                </c:pt>
                <c:pt idx="107">
                  <c:v>912</c:v>
                </c:pt>
                <c:pt idx="108">
                  <c:v>935</c:v>
                </c:pt>
                <c:pt idx="109">
                  <c:v>922</c:v>
                </c:pt>
                <c:pt idx="110">
                  <c:v>908</c:v>
                </c:pt>
                <c:pt idx="111">
                  <c:v>925</c:v>
                </c:pt>
                <c:pt idx="112">
                  <c:v>922</c:v>
                </c:pt>
                <c:pt idx="113">
                  <c:v>924</c:v>
                </c:pt>
                <c:pt idx="114">
                  <c:v>933</c:v>
                </c:pt>
                <c:pt idx="115">
                  <c:v>934</c:v>
                </c:pt>
                <c:pt idx="116">
                  <c:v>922</c:v>
                </c:pt>
                <c:pt idx="117">
                  <c:v>916</c:v>
                </c:pt>
                <c:pt idx="118">
                  <c:v>928</c:v>
                </c:pt>
                <c:pt idx="119">
                  <c:v>932</c:v>
                </c:pt>
                <c:pt idx="120">
                  <c:v>929</c:v>
                </c:pt>
                <c:pt idx="121">
                  <c:v>950</c:v>
                </c:pt>
                <c:pt idx="122">
                  <c:v>957</c:v>
                </c:pt>
                <c:pt idx="123">
                  <c:v>954</c:v>
                </c:pt>
                <c:pt idx="124">
                  <c:v>946</c:v>
                </c:pt>
                <c:pt idx="125">
                  <c:v>971</c:v>
                </c:pt>
                <c:pt idx="126">
                  <c:v>979</c:v>
                </c:pt>
                <c:pt idx="127">
                  <c:v>969</c:v>
                </c:pt>
                <c:pt idx="128">
                  <c:v>973</c:v>
                </c:pt>
                <c:pt idx="129">
                  <c:v>970</c:v>
                </c:pt>
                <c:pt idx="130">
                  <c:v>950</c:v>
                </c:pt>
                <c:pt idx="131">
                  <c:v>944</c:v>
                </c:pt>
                <c:pt idx="132">
                  <c:v>965</c:v>
                </c:pt>
                <c:pt idx="133">
                  <c:v>970</c:v>
                </c:pt>
                <c:pt idx="134">
                  <c:v>992</c:v>
                </c:pt>
                <c:pt idx="135">
                  <c:v>1001</c:v>
                </c:pt>
                <c:pt idx="136">
                  <c:v>992</c:v>
                </c:pt>
                <c:pt idx="137">
                  <c:v>988</c:v>
                </c:pt>
                <c:pt idx="138">
                  <c:v>973</c:v>
                </c:pt>
                <c:pt idx="139">
                  <c:v>985</c:v>
                </c:pt>
                <c:pt idx="140">
                  <c:v>979</c:v>
                </c:pt>
                <c:pt idx="141">
                  <c:v>980</c:v>
                </c:pt>
                <c:pt idx="142">
                  <c:v>981</c:v>
                </c:pt>
                <c:pt idx="143">
                  <c:v>972</c:v>
                </c:pt>
                <c:pt idx="144">
                  <c:v>952</c:v>
                </c:pt>
                <c:pt idx="145">
                  <c:v>938</c:v>
                </c:pt>
                <c:pt idx="146">
                  <c:v>948</c:v>
                </c:pt>
                <c:pt idx="147">
                  <c:v>951</c:v>
                </c:pt>
                <c:pt idx="148">
                  <c:v>964</c:v>
                </c:pt>
                <c:pt idx="149">
                  <c:v>964</c:v>
                </c:pt>
                <c:pt idx="150">
                  <c:v>964</c:v>
                </c:pt>
                <c:pt idx="151">
                  <c:v>952</c:v>
                </c:pt>
                <c:pt idx="152">
                  <c:v>952</c:v>
                </c:pt>
                <c:pt idx="153">
                  <c:v>959</c:v>
                </c:pt>
                <c:pt idx="154">
                  <c:v>986</c:v>
                </c:pt>
                <c:pt idx="155">
                  <c:v>991</c:v>
                </c:pt>
                <c:pt idx="156">
                  <c:v>993</c:v>
                </c:pt>
                <c:pt idx="157">
                  <c:v>996</c:v>
                </c:pt>
                <c:pt idx="158">
                  <c:v>990</c:v>
                </c:pt>
                <c:pt idx="159">
                  <c:v>977</c:v>
                </c:pt>
                <c:pt idx="160">
                  <c:v>997</c:v>
                </c:pt>
                <c:pt idx="161">
                  <c:v>1015</c:v>
                </c:pt>
                <c:pt idx="162">
                  <c:v>1017</c:v>
                </c:pt>
                <c:pt idx="163">
                  <c:v>1011</c:v>
                </c:pt>
                <c:pt idx="164">
                  <c:v>998</c:v>
                </c:pt>
                <c:pt idx="165">
                  <c:v>905</c:v>
                </c:pt>
                <c:pt idx="166">
                  <c:v>879</c:v>
                </c:pt>
                <c:pt idx="167">
                  <c:v>875</c:v>
                </c:pt>
                <c:pt idx="168">
                  <c:v>904</c:v>
                </c:pt>
                <c:pt idx="169">
                  <c:v>909</c:v>
                </c:pt>
                <c:pt idx="170">
                  <c:v>919</c:v>
                </c:pt>
                <c:pt idx="171">
                  <c:v>933</c:v>
                </c:pt>
                <c:pt idx="172">
                  <c:v>917</c:v>
                </c:pt>
                <c:pt idx="173">
                  <c:v>908</c:v>
                </c:pt>
                <c:pt idx="174">
                  <c:v>918</c:v>
                </c:pt>
                <c:pt idx="175">
                  <c:v>915</c:v>
                </c:pt>
                <c:pt idx="176">
                  <c:v>897</c:v>
                </c:pt>
                <c:pt idx="177">
                  <c:v>852</c:v>
                </c:pt>
                <c:pt idx="178">
                  <c:v>829</c:v>
                </c:pt>
                <c:pt idx="179">
                  <c:v>816</c:v>
                </c:pt>
                <c:pt idx="180">
                  <c:v>802</c:v>
                </c:pt>
                <c:pt idx="181">
                  <c:v>809</c:v>
                </c:pt>
                <c:pt idx="182">
                  <c:v>807</c:v>
                </c:pt>
                <c:pt idx="183">
                  <c:v>817</c:v>
                </c:pt>
                <c:pt idx="184">
                  <c:v>825</c:v>
                </c:pt>
                <c:pt idx="185">
                  <c:v>833</c:v>
                </c:pt>
                <c:pt idx="186">
                  <c:v>825</c:v>
                </c:pt>
                <c:pt idx="187">
                  <c:v>816</c:v>
                </c:pt>
                <c:pt idx="188">
                  <c:v>839</c:v>
                </c:pt>
                <c:pt idx="189">
                  <c:v>1000</c:v>
                </c:pt>
                <c:pt idx="190">
                  <c:v>1013</c:v>
                </c:pt>
                <c:pt idx="191">
                  <c:v>1024</c:v>
                </c:pt>
                <c:pt idx="192">
                  <c:v>1029</c:v>
                </c:pt>
                <c:pt idx="193">
                  <c:v>1014</c:v>
                </c:pt>
                <c:pt idx="194">
                  <c:v>999</c:v>
                </c:pt>
                <c:pt idx="195">
                  <c:v>1022</c:v>
                </c:pt>
                <c:pt idx="196">
                  <c:v>1033</c:v>
                </c:pt>
                <c:pt idx="197">
                  <c:v>1049</c:v>
                </c:pt>
                <c:pt idx="198">
                  <c:v>1052</c:v>
                </c:pt>
                <c:pt idx="199">
                  <c:v>1063</c:v>
                </c:pt>
                <c:pt idx="200">
                  <c:v>1042</c:v>
                </c:pt>
                <c:pt idx="201">
                  <c:v>1036</c:v>
                </c:pt>
                <c:pt idx="202">
                  <c:v>1043</c:v>
                </c:pt>
                <c:pt idx="203">
                  <c:v>1061</c:v>
                </c:pt>
                <c:pt idx="204">
                  <c:v>1059</c:v>
                </c:pt>
                <c:pt idx="205">
                  <c:v>1080</c:v>
                </c:pt>
                <c:pt idx="206">
                  <c:v>1082</c:v>
                </c:pt>
                <c:pt idx="207">
                  <c:v>1060</c:v>
                </c:pt>
                <c:pt idx="208">
                  <c:v>1058</c:v>
                </c:pt>
                <c:pt idx="209">
                  <c:v>1068</c:v>
                </c:pt>
                <c:pt idx="210">
                  <c:v>1061</c:v>
                </c:pt>
                <c:pt idx="211">
                  <c:v>1053</c:v>
                </c:pt>
                <c:pt idx="212">
                  <c:v>1053</c:v>
                </c:pt>
                <c:pt idx="213">
                  <c:v>1061</c:v>
                </c:pt>
                <c:pt idx="214">
                  <c:v>1050</c:v>
                </c:pt>
                <c:pt idx="215">
                  <c:v>1051</c:v>
                </c:pt>
                <c:pt idx="216">
                  <c:v>1048</c:v>
                </c:pt>
                <c:pt idx="217">
                  <c:v>1077</c:v>
                </c:pt>
                <c:pt idx="218">
                  <c:v>1090</c:v>
                </c:pt>
                <c:pt idx="219">
                  <c:v>1107</c:v>
                </c:pt>
                <c:pt idx="220">
                  <c:v>1108</c:v>
                </c:pt>
                <c:pt idx="221">
                  <c:v>1073</c:v>
                </c:pt>
                <c:pt idx="222">
                  <c:v>1078</c:v>
                </c:pt>
                <c:pt idx="223">
                  <c:v>1071</c:v>
                </c:pt>
                <c:pt idx="224">
                  <c:v>1010</c:v>
                </c:pt>
                <c:pt idx="225">
                  <c:v>1000</c:v>
                </c:pt>
                <c:pt idx="226">
                  <c:v>999</c:v>
                </c:pt>
                <c:pt idx="227">
                  <c:v>990</c:v>
                </c:pt>
                <c:pt idx="228">
                  <c:v>976</c:v>
                </c:pt>
                <c:pt idx="229">
                  <c:v>958</c:v>
                </c:pt>
                <c:pt idx="230">
                  <c:v>958</c:v>
                </c:pt>
                <c:pt idx="231">
                  <c:v>1035</c:v>
                </c:pt>
                <c:pt idx="232">
                  <c:v>1052</c:v>
                </c:pt>
                <c:pt idx="233">
                  <c:v>1078</c:v>
                </c:pt>
                <c:pt idx="234">
                  <c:v>1092</c:v>
                </c:pt>
                <c:pt idx="235">
                  <c:v>1079</c:v>
                </c:pt>
                <c:pt idx="236">
                  <c:v>1074</c:v>
                </c:pt>
                <c:pt idx="237">
                  <c:v>1090</c:v>
                </c:pt>
                <c:pt idx="238">
                  <c:v>1083</c:v>
                </c:pt>
                <c:pt idx="239">
                  <c:v>1071</c:v>
                </c:pt>
                <c:pt idx="240">
                  <c:v>1077</c:v>
                </c:pt>
                <c:pt idx="241">
                  <c:v>1081</c:v>
                </c:pt>
                <c:pt idx="242">
                  <c:v>1063</c:v>
                </c:pt>
                <c:pt idx="243">
                  <c:v>1053</c:v>
                </c:pt>
                <c:pt idx="244">
                  <c:v>1073</c:v>
                </c:pt>
                <c:pt idx="245">
                  <c:v>1004</c:v>
                </c:pt>
                <c:pt idx="246">
                  <c:v>987</c:v>
                </c:pt>
                <c:pt idx="247">
                  <c:v>971</c:v>
                </c:pt>
                <c:pt idx="248">
                  <c:v>985</c:v>
                </c:pt>
                <c:pt idx="249">
                  <c:v>962</c:v>
                </c:pt>
                <c:pt idx="250">
                  <c:v>952</c:v>
                </c:pt>
                <c:pt idx="251">
                  <c:v>955</c:v>
                </c:pt>
                <c:pt idx="252">
                  <c:v>954</c:v>
                </c:pt>
                <c:pt idx="253">
                  <c:v>962</c:v>
                </c:pt>
                <c:pt idx="254">
                  <c:v>966</c:v>
                </c:pt>
                <c:pt idx="255">
                  <c:v>995</c:v>
                </c:pt>
                <c:pt idx="256">
                  <c:v>1000</c:v>
                </c:pt>
                <c:pt idx="257">
                  <c:v>991</c:v>
                </c:pt>
                <c:pt idx="258">
                  <c:v>992</c:v>
                </c:pt>
                <c:pt idx="259">
                  <c:v>1010</c:v>
                </c:pt>
                <c:pt idx="260">
                  <c:v>1022</c:v>
                </c:pt>
                <c:pt idx="261">
                  <c:v>1101</c:v>
                </c:pt>
                <c:pt idx="262">
                  <c:v>1089</c:v>
                </c:pt>
                <c:pt idx="263">
                  <c:v>1096</c:v>
                </c:pt>
                <c:pt idx="264">
                  <c:v>1098</c:v>
                </c:pt>
                <c:pt idx="265">
                  <c:v>1127</c:v>
                </c:pt>
                <c:pt idx="266">
                  <c:v>1134</c:v>
                </c:pt>
                <c:pt idx="267">
                  <c:v>1125</c:v>
                </c:pt>
                <c:pt idx="268">
                  <c:v>1146</c:v>
                </c:pt>
                <c:pt idx="269">
                  <c:v>1140</c:v>
                </c:pt>
                <c:pt idx="270">
                  <c:v>1119</c:v>
                </c:pt>
                <c:pt idx="271">
                  <c:v>1110</c:v>
                </c:pt>
                <c:pt idx="272">
                  <c:v>1132</c:v>
                </c:pt>
                <c:pt idx="273">
                  <c:v>1148</c:v>
                </c:pt>
                <c:pt idx="274">
                  <c:v>1143</c:v>
                </c:pt>
                <c:pt idx="275">
                  <c:v>1157</c:v>
                </c:pt>
                <c:pt idx="276">
                  <c:v>1169</c:v>
                </c:pt>
                <c:pt idx="277">
                  <c:v>1159</c:v>
                </c:pt>
                <c:pt idx="278">
                  <c:v>1154</c:v>
                </c:pt>
                <c:pt idx="279">
                  <c:v>1172</c:v>
                </c:pt>
                <c:pt idx="280">
                  <c:v>1189</c:v>
                </c:pt>
                <c:pt idx="281">
                  <c:v>1198</c:v>
                </c:pt>
                <c:pt idx="282">
                  <c:v>1200</c:v>
                </c:pt>
                <c:pt idx="283">
                  <c:v>1209</c:v>
                </c:pt>
                <c:pt idx="284">
                  <c:v>1193</c:v>
                </c:pt>
                <c:pt idx="285">
                  <c:v>1194</c:v>
                </c:pt>
                <c:pt idx="286">
                  <c:v>1210</c:v>
                </c:pt>
                <c:pt idx="287">
                  <c:v>1213</c:v>
                </c:pt>
                <c:pt idx="288">
                  <c:v>1210</c:v>
                </c:pt>
                <c:pt idx="289">
                  <c:v>1228</c:v>
                </c:pt>
                <c:pt idx="290">
                  <c:v>1241</c:v>
                </c:pt>
                <c:pt idx="291">
                  <c:v>1242</c:v>
                </c:pt>
                <c:pt idx="292">
                  <c:v>1235</c:v>
                </c:pt>
                <c:pt idx="293">
                  <c:v>1271</c:v>
                </c:pt>
                <c:pt idx="294">
                  <c:v>1264</c:v>
                </c:pt>
                <c:pt idx="295">
                  <c:v>1280</c:v>
                </c:pt>
                <c:pt idx="296">
                  <c:v>1282</c:v>
                </c:pt>
                <c:pt idx="297">
                  <c:v>1252</c:v>
                </c:pt>
                <c:pt idx="298">
                  <c:v>1229</c:v>
                </c:pt>
                <c:pt idx="299">
                  <c:v>1214</c:v>
                </c:pt>
                <c:pt idx="300">
                  <c:v>1217</c:v>
                </c:pt>
                <c:pt idx="301">
                  <c:v>1213</c:v>
                </c:pt>
                <c:pt idx="302">
                  <c:v>1234</c:v>
                </c:pt>
                <c:pt idx="303">
                  <c:v>1212</c:v>
                </c:pt>
                <c:pt idx="304">
                  <c:v>1206</c:v>
                </c:pt>
                <c:pt idx="305">
                  <c:v>1159</c:v>
                </c:pt>
                <c:pt idx="306">
                  <c:v>1129</c:v>
                </c:pt>
                <c:pt idx="307">
                  <c:v>1125</c:v>
                </c:pt>
                <c:pt idx="308">
                  <c:v>1129</c:v>
                </c:pt>
                <c:pt idx="309">
                  <c:v>1137</c:v>
                </c:pt>
                <c:pt idx="310">
                  <c:v>1134</c:v>
                </c:pt>
                <c:pt idx="311">
                  <c:v>1047</c:v>
                </c:pt>
                <c:pt idx="312">
                  <c:v>1026</c:v>
                </c:pt>
                <c:pt idx="313">
                  <c:v>1010</c:v>
                </c:pt>
                <c:pt idx="314">
                  <c:v>1031</c:v>
                </c:pt>
                <c:pt idx="315">
                  <c:v>1033</c:v>
                </c:pt>
                <c:pt idx="316">
                  <c:v>1050</c:v>
                </c:pt>
                <c:pt idx="317">
                  <c:v>1063</c:v>
                </c:pt>
                <c:pt idx="318">
                  <c:v>1063</c:v>
                </c:pt>
                <c:pt idx="319">
                  <c:v>1049</c:v>
                </c:pt>
                <c:pt idx="320">
                  <c:v>1043</c:v>
                </c:pt>
                <c:pt idx="321">
                  <c:v>1074</c:v>
                </c:pt>
                <c:pt idx="322">
                  <c:v>1063</c:v>
                </c:pt>
                <c:pt idx="323">
                  <c:v>1060</c:v>
                </c:pt>
                <c:pt idx="324">
                  <c:v>1072</c:v>
                </c:pt>
                <c:pt idx="325">
                  <c:v>1148</c:v>
                </c:pt>
                <c:pt idx="326">
                  <c:v>1139</c:v>
                </c:pt>
                <c:pt idx="327">
                  <c:v>1152</c:v>
                </c:pt>
                <c:pt idx="328">
                  <c:v>1194</c:v>
                </c:pt>
                <c:pt idx="329">
                  <c:v>1213</c:v>
                </c:pt>
                <c:pt idx="330">
                  <c:v>1223</c:v>
                </c:pt>
                <c:pt idx="331">
                  <c:v>1219</c:v>
                </c:pt>
                <c:pt idx="332">
                  <c:v>1213</c:v>
                </c:pt>
                <c:pt idx="333">
                  <c:v>1181</c:v>
                </c:pt>
                <c:pt idx="334">
                  <c:v>1179</c:v>
                </c:pt>
                <c:pt idx="335">
                  <c:v>1199</c:v>
                </c:pt>
                <c:pt idx="336">
                  <c:v>1198</c:v>
                </c:pt>
                <c:pt idx="337">
                  <c:v>1222</c:v>
                </c:pt>
                <c:pt idx="338">
                  <c:v>1254</c:v>
                </c:pt>
                <c:pt idx="339">
                  <c:v>1270</c:v>
                </c:pt>
                <c:pt idx="340">
                  <c:v>1244</c:v>
                </c:pt>
                <c:pt idx="341">
                  <c:v>1227</c:v>
                </c:pt>
                <c:pt idx="342">
                  <c:v>1221</c:v>
                </c:pt>
                <c:pt idx="343">
                  <c:v>1128</c:v>
                </c:pt>
                <c:pt idx="344">
                  <c:v>1229</c:v>
                </c:pt>
                <c:pt idx="345">
                  <c:v>1252</c:v>
                </c:pt>
                <c:pt idx="346">
                  <c:v>1252</c:v>
                </c:pt>
                <c:pt idx="347">
                  <c:v>1224</c:v>
                </c:pt>
                <c:pt idx="348">
                  <c:v>1223</c:v>
                </c:pt>
                <c:pt idx="349">
                  <c:v>1250</c:v>
                </c:pt>
                <c:pt idx="350">
                  <c:v>1237</c:v>
                </c:pt>
                <c:pt idx="351">
                  <c:v>1242</c:v>
                </c:pt>
                <c:pt idx="352">
                  <c:v>1243</c:v>
                </c:pt>
                <c:pt idx="353">
                  <c:v>1254</c:v>
                </c:pt>
                <c:pt idx="354">
                  <c:v>1214</c:v>
                </c:pt>
                <c:pt idx="355">
                  <c:v>1186</c:v>
                </c:pt>
                <c:pt idx="356">
                  <c:v>1110</c:v>
                </c:pt>
                <c:pt idx="357">
                  <c:v>1191</c:v>
                </c:pt>
                <c:pt idx="358">
                  <c:v>1215</c:v>
                </c:pt>
                <c:pt idx="359">
                  <c:v>1202</c:v>
                </c:pt>
                <c:pt idx="360">
                  <c:v>1200</c:v>
                </c:pt>
                <c:pt idx="361">
                  <c:v>1201</c:v>
                </c:pt>
                <c:pt idx="362">
                  <c:v>1190</c:v>
                </c:pt>
                <c:pt idx="363">
                  <c:v>1212</c:v>
                </c:pt>
                <c:pt idx="364">
                  <c:v>1203</c:v>
                </c:pt>
                <c:pt idx="365">
                  <c:v>1213</c:v>
                </c:pt>
                <c:pt idx="366">
                  <c:v>1214</c:v>
                </c:pt>
                <c:pt idx="367">
                  <c:v>1229</c:v>
                </c:pt>
                <c:pt idx="368">
                  <c:v>1228</c:v>
                </c:pt>
                <c:pt idx="369">
                  <c:v>1217</c:v>
                </c:pt>
                <c:pt idx="370">
                  <c:v>1236</c:v>
                </c:pt>
                <c:pt idx="371">
                  <c:v>1226</c:v>
                </c:pt>
                <c:pt idx="372">
                  <c:v>1198</c:v>
                </c:pt>
                <c:pt idx="373">
                  <c:v>1187</c:v>
                </c:pt>
                <c:pt idx="374">
                  <c:v>1201</c:v>
                </c:pt>
                <c:pt idx="375">
                  <c:v>1188</c:v>
                </c:pt>
                <c:pt idx="376">
                  <c:v>1162</c:v>
                </c:pt>
                <c:pt idx="377">
                  <c:v>1176</c:v>
                </c:pt>
                <c:pt idx="378">
                  <c:v>1175</c:v>
                </c:pt>
                <c:pt idx="379">
                  <c:v>1164</c:v>
                </c:pt>
                <c:pt idx="380">
                  <c:v>1141</c:v>
                </c:pt>
                <c:pt idx="381">
                  <c:v>1162</c:v>
                </c:pt>
                <c:pt idx="382">
                  <c:v>1143</c:v>
                </c:pt>
                <c:pt idx="383">
                  <c:v>1131</c:v>
                </c:pt>
                <c:pt idx="384">
                  <c:v>1142</c:v>
                </c:pt>
                <c:pt idx="385">
                  <c:v>1136</c:v>
                </c:pt>
                <c:pt idx="386">
                  <c:v>1118</c:v>
                </c:pt>
                <c:pt idx="387">
                  <c:v>1123</c:v>
                </c:pt>
                <c:pt idx="388">
                  <c:v>1118</c:v>
                </c:pt>
                <c:pt idx="389">
                  <c:v>1054</c:v>
                </c:pt>
                <c:pt idx="390">
                  <c:v>1011</c:v>
                </c:pt>
                <c:pt idx="391">
                  <c:v>977</c:v>
                </c:pt>
                <c:pt idx="392">
                  <c:v>949</c:v>
                </c:pt>
                <c:pt idx="393">
                  <c:v>895</c:v>
                </c:pt>
                <c:pt idx="394">
                  <c:v>740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0-F038-4B81-A5B2-16440CA4F735}"/>
            </c:ext>
          </c:extLst>
        </c:ser>
        <c:ser>
          <c:idx val="9"/>
          <c:order val="33"/>
          <c:tx>
            <c:strRef>
              <c:f>'cat2'!$K$1</c:f>
              <c:strCache>
                <c:ptCount val="1"/>
                <c:pt idx="0">
                  <c:v>J</c:v>
                </c:pt>
              </c:strCache>
            </c:strRef>
          </c:tx>
          <c:spPr>
            <a:ln w="19050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'cat2'!$K$2:$K$396</c:f>
              <c:numCache>
                <c:formatCode>General</c:formatCode>
                <c:ptCount val="395"/>
                <c:pt idx="0">
                  <c:v>3347</c:v>
                </c:pt>
                <c:pt idx="1">
                  <c:v>4009</c:v>
                </c:pt>
                <c:pt idx="2">
                  <c:v>4252</c:v>
                </c:pt>
                <c:pt idx="3">
                  <c:v>4476</c:v>
                </c:pt>
                <c:pt idx="4">
                  <c:v>4541</c:v>
                </c:pt>
                <c:pt idx="5">
                  <c:v>4615</c:v>
                </c:pt>
                <c:pt idx="6">
                  <c:v>4783</c:v>
                </c:pt>
                <c:pt idx="7">
                  <c:v>4859</c:v>
                </c:pt>
                <c:pt idx="8">
                  <c:v>4953</c:v>
                </c:pt>
                <c:pt idx="9">
                  <c:v>5045</c:v>
                </c:pt>
                <c:pt idx="10">
                  <c:v>5032</c:v>
                </c:pt>
                <c:pt idx="11">
                  <c:v>5044</c:v>
                </c:pt>
                <c:pt idx="12">
                  <c:v>5019</c:v>
                </c:pt>
                <c:pt idx="13">
                  <c:v>5147</c:v>
                </c:pt>
                <c:pt idx="14">
                  <c:v>5206</c:v>
                </c:pt>
                <c:pt idx="15">
                  <c:v>5228</c:v>
                </c:pt>
                <c:pt idx="16">
                  <c:v>5250</c:v>
                </c:pt>
                <c:pt idx="17">
                  <c:v>5257</c:v>
                </c:pt>
                <c:pt idx="18">
                  <c:v>5188</c:v>
                </c:pt>
                <c:pt idx="19">
                  <c:v>5175</c:v>
                </c:pt>
                <c:pt idx="20">
                  <c:v>5224</c:v>
                </c:pt>
                <c:pt idx="21">
                  <c:v>5209</c:v>
                </c:pt>
                <c:pt idx="22">
                  <c:v>5192</c:v>
                </c:pt>
                <c:pt idx="23">
                  <c:v>5145</c:v>
                </c:pt>
                <c:pt idx="24">
                  <c:v>5148</c:v>
                </c:pt>
                <c:pt idx="25">
                  <c:v>5129</c:v>
                </c:pt>
                <c:pt idx="26">
                  <c:v>5101</c:v>
                </c:pt>
                <c:pt idx="27">
                  <c:v>5143</c:v>
                </c:pt>
                <c:pt idx="28">
                  <c:v>5130</c:v>
                </c:pt>
                <c:pt idx="29">
                  <c:v>5170</c:v>
                </c:pt>
                <c:pt idx="30">
                  <c:v>5211</c:v>
                </c:pt>
                <c:pt idx="31">
                  <c:v>5217</c:v>
                </c:pt>
                <c:pt idx="32">
                  <c:v>5168</c:v>
                </c:pt>
                <c:pt idx="33">
                  <c:v>5150</c:v>
                </c:pt>
                <c:pt idx="34">
                  <c:v>5208</c:v>
                </c:pt>
                <c:pt idx="35">
                  <c:v>5238</c:v>
                </c:pt>
                <c:pt idx="36">
                  <c:v>5251</c:v>
                </c:pt>
                <c:pt idx="37">
                  <c:v>5289</c:v>
                </c:pt>
                <c:pt idx="38">
                  <c:v>5328</c:v>
                </c:pt>
                <c:pt idx="39">
                  <c:v>5248</c:v>
                </c:pt>
                <c:pt idx="40">
                  <c:v>5272</c:v>
                </c:pt>
                <c:pt idx="41">
                  <c:v>5395</c:v>
                </c:pt>
                <c:pt idx="42">
                  <c:v>5453</c:v>
                </c:pt>
                <c:pt idx="43">
                  <c:v>5489</c:v>
                </c:pt>
                <c:pt idx="44">
                  <c:v>5473</c:v>
                </c:pt>
                <c:pt idx="45">
                  <c:v>5440</c:v>
                </c:pt>
                <c:pt idx="46">
                  <c:v>5398</c:v>
                </c:pt>
                <c:pt idx="47">
                  <c:v>5392</c:v>
                </c:pt>
                <c:pt idx="48">
                  <c:v>5415</c:v>
                </c:pt>
                <c:pt idx="49">
                  <c:v>5457</c:v>
                </c:pt>
                <c:pt idx="50">
                  <c:v>5456</c:v>
                </c:pt>
                <c:pt idx="51">
                  <c:v>5454</c:v>
                </c:pt>
                <c:pt idx="52">
                  <c:v>5425</c:v>
                </c:pt>
                <c:pt idx="53">
                  <c:v>5375</c:v>
                </c:pt>
                <c:pt idx="54">
                  <c:v>5351</c:v>
                </c:pt>
                <c:pt idx="55">
                  <c:v>5338</c:v>
                </c:pt>
                <c:pt idx="56">
                  <c:v>5351</c:v>
                </c:pt>
                <c:pt idx="57">
                  <c:v>5361</c:v>
                </c:pt>
                <c:pt idx="58">
                  <c:v>5334</c:v>
                </c:pt>
                <c:pt idx="59">
                  <c:v>5304</c:v>
                </c:pt>
                <c:pt idx="60">
                  <c:v>5251</c:v>
                </c:pt>
                <c:pt idx="61">
                  <c:v>5229</c:v>
                </c:pt>
                <c:pt idx="62">
                  <c:v>5214</c:v>
                </c:pt>
                <c:pt idx="63">
                  <c:v>5270</c:v>
                </c:pt>
                <c:pt idx="64">
                  <c:v>5323</c:v>
                </c:pt>
                <c:pt idx="65">
                  <c:v>5357</c:v>
                </c:pt>
                <c:pt idx="66">
                  <c:v>5396</c:v>
                </c:pt>
                <c:pt idx="67">
                  <c:v>5334</c:v>
                </c:pt>
                <c:pt idx="68">
                  <c:v>5265</c:v>
                </c:pt>
                <c:pt idx="69">
                  <c:v>5326</c:v>
                </c:pt>
                <c:pt idx="70">
                  <c:v>5342</c:v>
                </c:pt>
                <c:pt idx="71">
                  <c:v>5347</c:v>
                </c:pt>
                <c:pt idx="72">
                  <c:v>5357</c:v>
                </c:pt>
                <c:pt idx="73">
                  <c:v>5380</c:v>
                </c:pt>
                <c:pt idx="74">
                  <c:v>5304</c:v>
                </c:pt>
                <c:pt idx="75">
                  <c:v>5290</c:v>
                </c:pt>
                <c:pt idx="76">
                  <c:v>5314</c:v>
                </c:pt>
                <c:pt idx="77">
                  <c:v>5357</c:v>
                </c:pt>
                <c:pt idx="78">
                  <c:v>5345</c:v>
                </c:pt>
                <c:pt idx="79">
                  <c:v>5371</c:v>
                </c:pt>
                <c:pt idx="80">
                  <c:v>5419</c:v>
                </c:pt>
                <c:pt idx="81">
                  <c:v>5409</c:v>
                </c:pt>
                <c:pt idx="82">
                  <c:v>5348</c:v>
                </c:pt>
                <c:pt idx="83">
                  <c:v>5429</c:v>
                </c:pt>
                <c:pt idx="84">
                  <c:v>5522</c:v>
                </c:pt>
                <c:pt idx="85">
                  <c:v>5527</c:v>
                </c:pt>
                <c:pt idx="86">
                  <c:v>5481</c:v>
                </c:pt>
                <c:pt idx="87">
                  <c:v>5446</c:v>
                </c:pt>
                <c:pt idx="88">
                  <c:v>5366</c:v>
                </c:pt>
                <c:pt idx="89">
                  <c:v>5343</c:v>
                </c:pt>
                <c:pt idx="90">
                  <c:v>5410</c:v>
                </c:pt>
                <c:pt idx="91">
                  <c:v>5427</c:v>
                </c:pt>
                <c:pt idx="92">
                  <c:v>5489</c:v>
                </c:pt>
                <c:pt idx="93">
                  <c:v>5525</c:v>
                </c:pt>
                <c:pt idx="94">
                  <c:v>5524</c:v>
                </c:pt>
                <c:pt idx="95">
                  <c:v>5377</c:v>
                </c:pt>
                <c:pt idx="96">
                  <c:v>5332</c:v>
                </c:pt>
                <c:pt idx="97">
                  <c:v>5418</c:v>
                </c:pt>
                <c:pt idx="98">
                  <c:v>5472</c:v>
                </c:pt>
                <c:pt idx="99">
                  <c:v>5572</c:v>
                </c:pt>
                <c:pt idx="100">
                  <c:v>5632</c:v>
                </c:pt>
                <c:pt idx="101">
                  <c:v>5608</c:v>
                </c:pt>
                <c:pt idx="102">
                  <c:v>5544</c:v>
                </c:pt>
                <c:pt idx="103">
                  <c:v>5518</c:v>
                </c:pt>
                <c:pt idx="104">
                  <c:v>5623</c:v>
                </c:pt>
                <c:pt idx="105">
                  <c:v>5606</c:v>
                </c:pt>
                <c:pt idx="106">
                  <c:v>5633</c:v>
                </c:pt>
                <c:pt idx="107">
                  <c:v>5629</c:v>
                </c:pt>
                <c:pt idx="108">
                  <c:v>5646</c:v>
                </c:pt>
                <c:pt idx="109">
                  <c:v>5604</c:v>
                </c:pt>
                <c:pt idx="110">
                  <c:v>5535</c:v>
                </c:pt>
                <c:pt idx="111">
                  <c:v>5601</c:v>
                </c:pt>
                <c:pt idx="112">
                  <c:v>5615</c:v>
                </c:pt>
                <c:pt idx="113">
                  <c:v>5606</c:v>
                </c:pt>
                <c:pt idx="114">
                  <c:v>5637</c:v>
                </c:pt>
                <c:pt idx="115">
                  <c:v>5664</c:v>
                </c:pt>
                <c:pt idx="116">
                  <c:v>5636</c:v>
                </c:pt>
                <c:pt idx="117">
                  <c:v>5626</c:v>
                </c:pt>
                <c:pt idx="118">
                  <c:v>5698</c:v>
                </c:pt>
                <c:pt idx="119">
                  <c:v>5676</c:v>
                </c:pt>
                <c:pt idx="120">
                  <c:v>5667</c:v>
                </c:pt>
                <c:pt idx="121">
                  <c:v>5707</c:v>
                </c:pt>
                <c:pt idx="122">
                  <c:v>5757</c:v>
                </c:pt>
                <c:pt idx="123">
                  <c:v>5705</c:v>
                </c:pt>
                <c:pt idx="124">
                  <c:v>5706</c:v>
                </c:pt>
                <c:pt idx="125">
                  <c:v>5749</c:v>
                </c:pt>
                <c:pt idx="126">
                  <c:v>5714</c:v>
                </c:pt>
                <c:pt idx="127">
                  <c:v>5707</c:v>
                </c:pt>
                <c:pt idx="128">
                  <c:v>5696</c:v>
                </c:pt>
                <c:pt idx="129">
                  <c:v>5679</c:v>
                </c:pt>
                <c:pt idx="130">
                  <c:v>5570</c:v>
                </c:pt>
                <c:pt idx="131">
                  <c:v>5537</c:v>
                </c:pt>
                <c:pt idx="132">
                  <c:v>5598</c:v>
                </c:pt>
                <c:pt idx="133">
                  <c:v>5661</c:v>
                </c:pt>
                <c:pt idx="134">
                  <c:v>5718</c:v>
                </c:pt>
                <c:pt idx="135">
                  <c:v>5729</c:v>
                </c:pt>
                <c:pt idx="136">
                  <c:v>5709</c:v>
                </c:pt>
                <c:pt idx="137">
                  <c:v>5610</c:v>
                </c:pt>
                <c:pt idx="138">
                  <c:v>5583</c:v>
                </c:pt>
                <c:pt idx="139">
                  <c:v>5633</c:v>
                </c:pt>
                <c:pt idx="140">
                  <c:v>5646</c:v>
                </c:pt>
                <c:pt idx="141">
                  <c:v>5693</c:v>
                </c:pt>
                <c:pt idx="142">
                  <c:v>5691</c:v>
                </c:pt>
                <c:pt idx="143">
                  <c:v>5707</c:v>
                </c:pt>
                <c:pt idx="144">
                  <c:v>5643</c:v>
                </c:pt>
                <c:pt idx="145">
                  <c:v>5582</c:v>
                </c:pt>
                <c:pt idx="146">
                  <c:v>5683</c:v>
                </c:pt>
                <c:pt idx="147">
                  <c:v>5731</c:v>
                </c:pt>
                <c:pt idx="148">
                  <c:v>5761</c:v>
                </c:pt>
                <c:pt idx="149">
                  <c:v>5796</c:v>
                </c:pt>
                <c:pt idx="150">
                  <c:v>5767</c:v>
                </c:pt>
                <c:pt idx="151">
                  <c:v>5701</c:v>
                </c:pt>
                <c:pt idx="152">
                  <c:v>5635</c:v>
                </c:pt>
                <c:pt idx="153">
                  <c:v>5746</c:v>
                </c:pt>
                <c:pt idx="154">
                  <c:v>5756</c:v>
                </c:pt>
                <c:pt idx="155">
                  <c:v>5811</c:v>
                </c:pt>
                <c:pt idx="156">
                  <c:v>5827</c:v>
                </c:pt>
                <c:pt idx="157">
                  <c:v>5839</c:v>
                </c:pt>
                <c:pt idx="158">
                  <c:v>5746</c:v>
                </c:pt>
                <c:pt idx="159">
                  <c:v>5714</c:v>
                </c:pt>
                <c:pt idx="160">
                  <c:v>5815</c:v>
                </c:pt>
                <c:pt idx="161">
                  <c:v>5812</c:v>
                </c:pt>
                <c:pt idx="162">
                  <c:v>5848</c:v>
                </c:pt>
                <c:pt idx="163">
                  <c:v>5875</c:v>
                </c:pt>
                <c:pt idx="164">
                  <c:v>5863</c:v>
                </c:pt>
                <c:pt idx="165">
                  <c:v>5461</c:v>
                </c:pt>
                <c:pt idx="166">
                  <c:v>5312</c:v>
                </c:pt>
                <c:pt idx="167">
                  <c:v>5266</c:v>
                </c:pt>
                <c:pt idx="168">
                  <c:v>5307</c:v>
                </c:pt>
                <c:pt idx="169">
                  <c:v>5337</c:v>
                </c:pt>
                <c:pt idx="170">
                  <c:v>5310</c:v>
                </c:pt>
                <c:pt idx="171">
                  <c:v>5288</c:v>
                </c:pt>
                <c:pt idx="172">
                  <c:v>5226</c:v>
                </c:pt>
                <c:pt idx="173">
                  <c:v>5181</c:v>
                </c:pt>
                <c:pt idx="174">
                  <c:v>5260</c:v>
                </c:pt>
                <c:pt idx="175">
                  <c:v>5301</c:v>
                </c:pt>
                <c:pt idx="176">
                  <c:v>5312</c:v>
                </c:pt>
                <c:pt idx="177">
                  <c:v>4869</c:v>
                </c:pt>
                <c:pt idx="178">
                  <c:v>4741</c:v>
                </c:pt>
                <c:pt idx="179">
                  <c:v>4649</c:v>
                </c:pt>
                <c:pt idx="180">
                  <c:v>4592</c:v>
                </c:pt>
                <c:pt idx="181">
                  <c:v>4602</c:v>
                </c:pt>
                <c:pt idx="182">
                  <c:v>4614</c:v>
                </c:pt>
                <c:pt idx="183">
                  <c:v>4595</c:v>
                </c:pt>
                <c:pt idx="184">
                  <c:v>4609</c:v>
                </c:pt>
                <c:pt idx="185">
                  <c:v>4579</c:v>
                </c:pt>
                <c:pt idx="186">
                  <c:v>4503</c:v>
                </c:pt>
                <c:pt idx="187">
                  <c:v>4496</c:v>
                </c:pt>
                <c:pt idx="188">
                  <c:v>4567</c:v>
                </c:pt>
                <c:pt idx="189">
                  <c:v>5475</c:v>
                </c:pt>
                <c:pt idx="190">
                  <c:v>5671</c:v>
                </c:pt>
                <c:pt idx="191">
                  <c:v>5733</c:v>
                </c:pt>
                <c:pt idx="192">
                  <c:v>5838</c:v>
                </c:pt>
                <c:pt idx="193">
                  <c:v>5767</c:v>
                </c:pt>
                <c:pt idx="194">
                  <c:v>5748</c:v>
                </c:pt>
                <c:pt idx="195">
                  <c:v>5854</c:v>
                </c:pt>
                <c:pt idx="196">
                  <c:v>5869</c:v>
                </c:pt>
                <c:pt idx="197">
                  <c:v>5909</c:v>
                </c:pt>
                <c:pt idx="198">
                  <c:v>5914</c:v>
                </c:pt>
                <c:pt idx="199">
                  <c:v>5920</c:v>
                </c:pt>
                <c:pt idx="200">
                  <c:v>5809</c:v>
                </c:pt>
                <c:pt idx="201">
                  <c:v>5772</c:v>
                </c:pt>
                <c:pt idx="202">
                  <c:v>5852</c:v>
                </c:pt>
                <c:pt idx="203">
                  <c:v>5870</c:v>
                </c:pt>
                <c:pt idx="204">
                  <c:v>5897</c:v>
                </c:pt>
                <c:pt idx="205">
                  <c:v>5910</c:v>
                </c:pt>
                <c:pt idx="206">
                  <c:v>5924</c:v>
                </c:pt>
                <c:pt idx="207">
                  <c:v>5859</c:v>
                </c:pt>
                <c:pt idx="208">
                  <c:v>5832</c:v>
                </c:pt>
                <c:pt idx="209">
                  <c:v>5855</c:v>
                </c:pt>
                <c:pt idx="210">
                  <c:v>5924</c:v>
                </c:pt>
                <c:pt idx="211">
                  <c:v>5875</c:v>
                </c:pt>
                <c:pt idx="212">
                  <c:v>5906</c:v>
                </c:pt>
                <c:pt idx="213">
                  <c:v>5872</c:v>
                </c:pt>
                <c:pt idx="214">
                  <c:v>5790</c:v>
                </c:pt>
                <c:pt idx="215">
                  <c:v>5756</c:v>
                </c:pt>
                <c:pt idx="216">
                  <c:v>5841</c:v>
                </c:pt>
                <c:pt idx="217">
                  <c:v>5909</c:v>
                </c:pt>
                <c:pt idx="218">
                  <c:v>5890</c:v>
                </c:pt>
                <c:pt idx="219">
                  <c:v>5834</c:v>
                </c:pt>
                <c:pt idx="220">
                  <c:v>5837</c:v>
                </c:pt>
                <c:pt idx="221">
                  <c:v>5728</c:v>
                </c:pt>
                <c:pt idx="222">
                  <c:v>5650</c:v>
                </c:pt>
                <c:pt idx="223">
                  <c:v>5745</c:v>
                </c:pt>
                <c:pt idx="224">
                  <c:v>5291</c:v>
                </c:pt>
                <c:pt idx="225">
                  <c:v>5185</c:v>
                </c:pt>
                <c:pt idx="226">
                  <c:v>5143</c:v>
                </c:pt>
                <c:pt idx="227">
                  <c:v>5131</c:v>
                </c:pt>
                <c:pt idx="228">
                  <c:v>5071</c:v>
                </c:pt>
                <c:pt idx="229">
                  <c:v>5047</c:v>
                </c:pt>
                <c:pt idx="230">
                  <c:v>5121</c:v>
                </c:pt>
                <c:pt idx="231">
                  <c:v>5581</c:v>
                </c:pt>
                <c:pt idx="232">
                  <c:v>5723</c:v>
                </c:pt>
                <c:pt idx="233">
                  <c:v>5780</c:v>
                </c:pt>
                <c:pt idx="234">
                  <c:v>5823</c:v>
                </c:pt>
                <c:pt idx="235">
                  <c:v>5792</c:v>
                </c:pt>
                <c:pt idx="236">
                  <c:v>5764</c:v>
                </c:pt>
                <c:pt idx="237">
                  <c:v>5863</c:v>
                </c:pt>
                <c:pt idx="238">
                  <c:v>5942</c:v>
                </c:pt>
                <c:pt idx="239">
                  <c:v>5979</c:v>
                </c:pt>
                <c:pt idx="240">
                  <c:v>5975</c:v>
                </c:pt>
                <c:pt idx="241">
                  <c:v>5928</c:v>
                </c:pt>
                <c:pt idx="242">
                  <c:v>5805</c:v>
                </c:pt>
                <c:pt idx="243">
                  <c:v>5735</c:v>
                </c:pt>
                <c:pt idx="244">
                  <c:v>5723</c:v>
                </c:pt>
                <c:pt idx="245">
                  <c:v>5274</c:v>
                </c:pt>
                <c:pt idx="246">
                  <c:v>5167</c:v>
                </c:pt>
                <c:pt idx="247">
                  <c:v>5160</c:v>
                </c:pt>
                <c:pt idx="248">
                  <c:v>5169</c:v>
                </c:pt>
                <c:pt idx="249">
                  <c:v>5092</c:v>
                </c:pt>
                <c:pt idx="250">
                  <c:v>5043</c:v>
                </c:pt>
                <c:pt idx="251">
                  <c:v>5106</c:v>
                </c:pt>
                <c:pt idx="252">
                  <c:v>5139</c:v>
                </c:pt>
                <c:pt idx="253">
                  <c:v>5136</c:v>
                </c:pt>
                <c:pt idx="254">
                  <c:v>5169</c:v>
                </c:pt>
                <c:pt idx="255">
                  <c:v>5168</c:v>
                </c:pt>
                <c:pt idx="256">
                  <c:v>5145</c:v>
                </c:pt>
                <c:pt idx="257">
                  <c:v>5140</c:v>
                </c:pt>
                <c:pt idx="258">
                  <c:v>5197</c:v>
                </c:pt>
                <c:pt idx="259">
                  <c:v>5236</c:v>
                </c:pt>
                <c:pt idx="260">
                  <c:v>5292</c:v>
                </c:pt>
                <c:pt idx="261">
                  <c:v>5727</c:v>
                </c:pt>
                <c:pt idx="262">
                  <c:v>5829</c:v>
                </c:pt>
                <c:pt idx="263">
                  <c:v>5762</c:v>
                </c:pt>
                <c:pt idx="264">
                  <c:v>5754</c:v>
                </c:pt>
                <c:pt idx="265">
                  <c:v>5838</c:v>
                </c:pt>
                <c:pt idx="266">
                  <c:v>5910</c:v>
                </c:pt>
                <c:pt idx="267">
                  <c:v>6028</c:v>
                </c:pt>
                <c:pt idx="268">
                  <c:v>6062</c:v>
                </c:pt>
                <c:pt idx="269">
                  <c:v>6096</c:v>
                </c:pt>
                <c:pt idx="270">
                  <c:v>6037</c:v>
                </c:pt>
                <c:pt idx="271">
                  <c:v>6005</c:v>
                </c:pt>
                <c:pt idx="272">
                  <c:v>6126</c:v>
                </c:pt>
                <c:pt idx="273">
                  <c:v>6181</c:v>
                </c:pt>
                <c:pt idx="274">
                  <c:v>6158</c:v>
                </c:pt>
                <c:pt idx="275">
                  <c:v>6131</c:v>
                </c:pt>
                <c:pt idx="276">
                  <c:v>6144</c:v>
                </c:pt>
                <c:pt idx="277">
                  <c:v>6051</c:v>
                </c:pt>
                <c:pt idx="278">
                  <c:v>5982</c:v>
                </c:pt>
                <c:pt idx="279">
                  <c:v>6028</c:v>
                </c:pt>
                <c:pt idx="280">
                  <c:v>6041</c:v>
                </c:pt>
                <c:pt idx="281">
                  <c:v>6023</c:v>
                </c:pt>
                <c:pt idx="282">
                  <c:v>6067</c:v>
                </c:pt>
                <c:pt idx="283">
                  <c:v>6125</c:v>
                </c:pt>
                <c:pt idx="284">
                  <c:v>6093</c:v>
                </c:pt>
                <c:pt idx="285">
                  <c:v>6044</c:v>
                </c:pt>
                <c:pt idx="286">
                  <c:v>6160</c:v>
                </c:pt>
                <c:pt idx="287">
                  <c:v>6236</c:v>
                </c:pt>
                <c:pt idx="288">
                  <c:v>6289</c:v>
                </c:pt>
                <c:pt idx="289">
                  <c:v>6355</c:v>
                </c:pt>
                <c:pt idx="290">
                  <c:v>6394</c:v>
                </c:pt>
                <c:pt idx="291">
                  <c:v>6332</c:v>
                </c:pt>
                <c:pt idx="292">
                  <c:v>6308</c:v>
                </c:pt>
                <c:pt idx="293">
                  <c:v>6462</c:v>
                </c:pt>
                <c:pt idx="294">
                  <c:v>6534</c:v>
                </c:pt>
                <c:pt idx="295">
                  <c:v>6566</c:v>
                </c:pt>
                <c:pt idx="296">
                  <c:v>6555</c:v>
                </c:pt>
                <c:pt idx="297">
                  <c:v>6578</c:v>
                </c:pt>
                <c:pt idx="298">
                  <c:v>6438</c:v>
                </c:pt>
                <c:pt idx="299">
                  <c:v>6375</c:v>
                </c:pt>
                <c:pt idx="300">
                  <c:v>6399</c:v>
                </c:pt>
                <c:pt idx="301">
                  <c:v>6399</c:v>
                </c:pt>
                <c:pt idx="302">
                  <c:v>6349</c:v>
                </c:pt>
                <c:pt idx="303">
                  <c:v>6262</c:v>
                </c:pt>
                <c:pt idx="304">
                  <c:v>6135</c:v>
                </c:pt>
                <c:pt idx="305">
                  <c:v>5849</c:v>
                </c:pt>
                <c:pt idx="306">
                  <c:v>5684</c:v>
                </c:pt>
                <c:pt idx="307">
                  <c:v>5649</c:v>
                </c:pt>
                <c:pt idx="308">
                  <c:v>5673</c:v>
                </c:pt>
                <c:pt idx="309">
                  <c:v>5664</c:v>
                </c:pt>
                <c:pt idx="310">
                  <c:v>5701</c:v>
                </c:pt>
                <c:pt idx="311">
                  <c:v>5348</c:v>
                </c:pt>
                <c:pt idx="312">
                  <c:v>5205</c:v>
                </c:pt>
                <c:pt idx="313">
                  <c:v>5140</c:v>
                </c:pt>
                <c:pt idx="314">
                  <c:v>5206</c:v>
                </c:pt>
                <c:pt idx="315">
                  <c:v>5219</c:v>
                </c:pt>
                <c:pt idx="316">
                  <c:v>5263</c:v>
                </c:pt>
                <c:pt idx="317">
                  <c:v>5247</c:v>
                </c:pt>
                <c:pt idx="318">
                  <c:v>5261</c:v>
                </c:pt>
                <c:pt idx="319">
                  <c:v>5181</c:v>
                </c:pt>
                <c:pt idx="320">
                  <c:v>5099</c:v>
                </c:pt>
                <c:pt idx="321">
                  <c:v>5174</c:v>
                </c:pt>
                <c:pt idx="322">
                  <c:v>5149</c:v>
                </c:pt>
                <c:pt idx="323">
                  <c:v>5161</c:v>
                </c:pt>
                <c:pt idx="324">
                  <c:v>5146</c:v>
                </c:pt>
                <c:pt idx="325">
                  <c:v>5522</c:v>
                </c:pt>
                <c:pt idx="326">
                  <c:v>5565</c:v>
                </c:pt>
                <c:pt idx="327">
                  <c:v>5562</c:v>
                </c:pt>
                <c:pt idx="328">
                  <c:v>5695</c:v>
                </c:pt>
                <c:pt idx="329">
                  <c:v>5807</c:v>
                </c:pt>
                <c:pt idx="330">
                  <c:v>5857</c:v>
                </c:pt>
                <c:pt idx="331">
                  <c:v>5927</c:v>
                </c:pt>
                <c:pt idx="332">
                  <c:v>5899</c:v>
                </c:pt>
                <c:pt idx="333">
                  <c:v>5783</c:v>
                </c:pt>
                <c:pt idx="334">
                  <c:v>5760</c:v>
                </c:pt>
                <c:pt idx="335">
                  <c:v>5867</c:v>
                </c:pt>
                <c:pt idx="336">
                  <c:v>5886</c:v>
                </c:pt>
                <c:pt idx="337">
                  <c:v>5910</c:v>
                </c:pt>
                <c:pt idx="338">
                  <c:v>5961</c:v>
                </c:pt>
                <c:pt idx="339">
                  <c:v>5950</c:v>
                </c:pt>
                <c:pt idx="340">
                  <c:v>5835</c:v>
                </c:pt>
                <c:pt idx="341">
                  <c:v>5793</c:v>
                </c:pt>
                <c:pt idx="342">
                  <c:v>5807</c:v>
                </c:pt>
                <c:pt idx="343">
                  <c:v>5411</c:v>
                </c:pt>
                <c:pt idx="344">
                  <c:v>5806</c:v>
                </c:pt>
                <c:pt idx="345">
                  <c:v>5883</c:v>
                </c:pt>
                <c:pt idx="346">
                  <c:v>5945</c:v>
                </c:pt>
                <c:pt idx="347">
                  <c:v>5860</c:v>
                </c:pt>
                <c:pt idx="348">
                  <c:v>5820</c:v>
                </c:pt>
                <c:pt idx="349">
                  <c:v>5950</c:v>
                </c:pt>
                <c:pt idx="350">
                  <c:v>5968</c:v>
                </c:pt>
                <c:pt idx="351">
                  <c:v>6003</c:v>
                </c:pt>
                <c:pt idx="352">
                  <c:v>6050</c:v>
                </c:pt>
                <c:pt idx="353">
                  <c:v>6055</c:v>
                </c:pt>
                <c:pt idx="354">
                  <c:v>5921</c:v>
                </c:pt>
                <c:pt idx="355">
                  <c:v>5848</c:v>
                </c:pt>
                <c:pt idx="356">
                  <c:v>5425</c:v>
                </c:pt>
                <c:pt idx="357">
                  <c:v>5785</c:v>
                </c:pt>
                <c:pt idx="358">
                  <c:v>5837</c:v>
                </c:pt>
                <c:pt idx="359">
                  <c:v>5789</c:v>
                </c:pt>
                <c:pt idx="360">
                  <c:v>5820</c:v>
                </c:pt>
                <c:pt idx="361">
                  <c:v>5715</c:v>
                </c:pt>
                <c:pt idx="362">
                  <c:v>5647</c:v>
                </c:pt>
                <c:pt idx="363">
                  <c:v>5729</c:v>
                </c:pt>
                <c:pt idx="364">
                  <c:v>5764</c:v>
                </c:pt>
                <c:pt idx="365">
                  <c:v>5855</c:v>
                </c:pt>
                <c:pt idx="366">
                  <c:v>5861</c:v>
                </c:pt>
                <c:pt idx="367">
                  <c:v>5939</c:v>
                </c:pt>
                <c:pt idx="368">
                  <c:v>5875</c:v>
                </c:pt>
                <c:pt idx="369">
                  <c:v>5821</c:v>
                </c:pt>
                <c:pt idx="370">
                  <c:v>5874</c:v>
                </c:pt>
                <c:pt idx="371">
                  <c:v>5827</c:v>
                </c:pt>
                <c:pt idx="372">
                  <c:v>5742</c:v>
                </c:pt>
                <c:pt idx="373">
                  <c:v>5680</c:v>
                </c:pt>
                <c:pt idx="374">
                  <c:v>5622</c:v>
                </c:pt>
                <c:pt idx="375">
                  <c:v>5550</c:v>
                </c:pt>
                <c:pt idx="376">
                  <c:v>5464</c:v>
                </c:pt>
                <c:pt idx="377">
                  <c:v>5566</c:v>
                </c:pt>
                <c:pt idx="378">
                  <c:v>5602</c:v>
                </c:pt>
                <c:pt idx="379">
                  <c:v>5606</c:v>
                </c:pt>
                <c:pt idx="380">
                  <c:v>5550</c:v>
                </c:pt>
                <c:pt idx="381">
                  <c:v>5671</c:v>
                </c:pt>
                <c:pt idx="382">
                  <c:v>5587</c:v>
                </c:pt>
                <c:pt idx="383">
                  <c:v>5528</c:v>
                </c:pt>
                <c:pt idx="384">
                  <c:v>5582</c:v>
                </c:pt>
                <c:pt idx="385">
                  <c:v>5554</c:v>
                </c:pt>
                <c:pt idx="386">
                  <c:v>5460</c:v>
                </c:pt>
                <c:pt idx="387">
                  <c:v>5337</c:v>
                </c:pt>
                <c:pt idx="388">
                  <c:v>5259</c:v>
                </c:pt>
                <c:pt idx="389">
                  <c:v>5111</c:v>
                </c:pt>
                <c:pt idx="390">
                  <c:v>4960</c:v>
                </c:pt>
                <c:pt idx="391">
                  <c:v>4884</c:v>
                </c:pt>
                <c:pt idx="392">
                  <c:v>4662</c:v>
                </c:pt>
                <c:pt idx="393">
                  <c:v>4293</c:v>
                </c:pt>
                <c:pt idx="394">
                  <c:v>3525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1-F038-4B81-A5B2-16440CA4F735}"/>
            </c:ext>
          </c:extLst>
        </c:ser>
        <c:ser>
          <c:idx val="10"/>
          <c:order val="34"/>
          <c:tx>
            <c:strRef>
              <c:f>'cat2'!$L$1</c:f>
              <c:strCache>
                <c:ptCount val="1"/>
                <c:pt idx="0">
                  <c:v>K</c:v>
                </c:pt>
              </c:strCache>
            </c:strRef>
          </c:tx>
          <c:spPr>
            <a:ln w="19050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'cat2'!$L$2:$L$396</c:f>
              <c:numCache>
                <c:formatCode>General</c:formatCode>
                <c:ptCount val="395"/>
                <c:pt idx="0">
                  <c:v>1283</c:v>
                </c:pt>
                <c:pt idx="1">
                  <c:v>1459</c:v>
                </c:pt>
                <c:pt idx="2">
                  <c:v>1604</c:v>
                </c:pt>
                <c:pt idx="3">
                  <c:v>1692</c:v>
                </c:pt>
                <c:pt idx="4">
                  <c:v>1790</c:v>
                </c:pt>
                <c:pt idx="5">
                  <c:v>1801</c:v>
                </c:pt>
                <c:pt idx="6">
                  <c:v>1920</c:v>
                </c:pt>
                <c:pt idx="7">
                  <c:v>1951</c:v>
                </c:pt>
                <c:pt idx="8">
                  <c:v>2000</c:v>
                </c:pt>
                <c:pt idx="9">
                  <c:v>2051</c:v>
                </c:pt>
                <c:pt idx="10">
                  <c:v>2046</c:v>
                </c:pt>
                <c:pt idx="11">
                  <c:v>2067</c:v>
                </c:pt>
                <c:pt idx="12">
                  <c:v>2066</c:v>
                </c:pt>
                <c:pt idx="13">
                  <c:v>2122</c:v>
                </c:pt>
                <c:pt idx="14">
                  <c:v>2141</c:v>
                </c:pt>
                <c:pt idx="15">
                  <c:v>2139</c:v>
                </c:pt>
                <c:pt idx="16">
                  <c:v>2163</c:v>
                </c:pt>
                <c:pt idx="17">
                  <c:v>2137</c:v>
                </c:pt>
                <c:pt idx="18">
                  <c:v>2102</c:v>
                </c:pt>
                <c:pt idx="19">
                  <c:v>2118</c:v>
                </c:pt>
                <c:pt idx="20">
                  <c:v>2146</c:v>
                </c:pt>
                <c:pt idx="21">
                  <c:v>2110</c:v>
                </c:pt>
                <c:pt idx="22">
                  <c:v>2091</c:v>
                </c:pt>
                <c:pt idx="23">
                  <c:v>2057</c:v>
                </c:pt>
                <c:pt idx="24">
                  <c:v>2047</c:v>
                </c:pt>
                <c:pt idx="25">
                  <c:v>2062</c:v>
                </c:pt>
                <c:pt idx="26">
                  <c:v>2059</c:v>
                </c:pt>
                <c:pt idx="27">
                  <c:v>2070</c:v>
                </c:pt>
                <c:pt idx="28">
                  <c:v>2099</c:v>
                </c:pt>
                <c:pt idx="29">
                  <c:v>2119</c:v>
                </c:pt>
                <c:pt idx="30">
                  <c:v>2148</c:v>
                </c:pt>
                <c:pt idx="31">
                  <c:v>2153</c:v>
                </c:pt>
                <c:pt idx="32">
                  <c:v>2135</c:v>
                </c:pt>
                <c:pt idx="33">
                  <c:v>2121</c:v>
                </c:pt>
                <c:pt idx="34">
                  <c:v>2125</c:v>
                </c:pt>
                <c:pt idx="35">
                  <c:v>2124</c:v>
                </c:pt>
                <c:pt idx="36">
                  <c:v>2159</c:v>
                </c:pt>
                <c:pt idx="37">
                  <c:v>2137</c:v>
                </c:pt>
                <c:pt idx="38">
                  <c:v>2144</c:v>
                </c:pt>
                <c:pt idx="39">
                  <c:v>2129</c:v>
                </c:pt>
                <c:pt idx="40">
                  <c:v>2135</c:v>
                </c:pt>
                <c:pt idx="41">
                  <c:v>2132</c:v>
                </c:pt>
                <c:pt idx="42">
                  <c:v>2133</c:v>
                </c:pt>
                <c:pt idx="43">
                  <c:v>2149</c:v>
                </c:pt>
                <c:pt idx="44">
                  <c:v>2168</c:v>
                </c:pt>
                <c:pt idx="45">
                  <c:v>2196</c:v>
                </c:pt>
                <c:pt idx="46">
                  <c:v>2189</c:v>
                </c:pt>
                <c:pt idx="47">
                  <c:v>2177</c:v>
                </c:pt>
                <c:pt idx="48">
                  <c:v>2212</c:v>
                </c:pt>
                <c:pt idx="49">
                  <c:v>2226</c:v>
                </c:pt>
                <c:pt idx="50">
                  <c:v>2224</c:v>
                </c:pt>
                <c:pt idx="51">
                  <c:v>2272</c:v>
                </c:pt>
                <c:pt idx="52">
                  <c:v>2220</c:v>
                </c:pt>
                <c:pt idx="53">
                  <c:v>2203</c:v>
                </c:pt>
                <c:pt idx="54">
                  <c:v>2170</c:v>
                </c:pt>
                <c:pt idx="55">
                  <c:v>2199</c:v>
                </c:pt>
                <c:pt idx="56">
                  <c:v>2233</c:v>
                </c:pt>
                <c:pt idx="57">
                  <c:v>2277</c:v>
                </c:pt>
                <c:pt idx="58">
                  <c:v>2240</c:v>
                </c:pt>
                <c:pt idx="59">
                  <c:v>2220</c:v>
                </c:pt>
                <c:pt idx="60">
                  <c:v>2169</c:v>
                </c:pt>
                <c:pt idx="61">
                  <c:v>2171</c:v>
                </c:pt>
                <c:pt idx="62">
                  <c:v>2199</c:v>
                </c:pt>
                <c:pt idx="63">
                  <c:v>2231</c:v>
                </c:pt>
                <c:pt idx="64">
                  <c:v>2255</c:v>
                </c:pt>
                <c:pt idx="65">
                  <c:v>2283</c:v>
                </c:pt>
                <c:pt idx="66">
                  <c:v>2297</c:v>
                </c:pt>
                <c:pt idx="67">
                  <c:v>2282</c:v>
                </c:pt>
                <c:pt idx="68">
                  <c:v>2268</c:v>
                </c:pt>
                <c:pt idx="69">
                  <c:v>2300</c:v>
                </c:pt>
                <c:pt idx="70">
                  <c:v>2263</c:v>
                </c:pt>
                <c:pt idx="71">
                  <c:v>2272</c:v>
                </c:pt>
                <c:pt idx="72">
                  <c:v>2309</c:v>
                </c:pt>
                <c:pt idx="73">
                  <c:v>2366</c:v>
                </c:pt>
                <c:pt idx="74">
                  <c:v>2284</c:v>
                </c:pt>
                <c:pt idx="75">
                  <c:v>2255</c:v>
                </c:pt>
                <c:pt idx="76">
                  <c:v>2285</c:v>
                </c:pt>
                <c:pt idx="77">
                  <c:v>2297</c:v>
                </c:pt>
                <c:pt idx="78">
                  <c:v>2342</c:v>
                </c:pt>
                <c:pt idx="79">
                  <c:v>2342</c:v>
                </c:pt>
                <c:pt idx="80">
                  <c:v>2389</c:v>
                </c:pt>
                <c:pt idx="81">
                  <c:v>2372</c:v>
                </c:pt>
                <c:pt idx="82">
                  <c:v>2307</c:v>
                </c:pt>
                <c:pt idx="83">
                  <c:v>2319</c:v>
                </c:pt>
                <c:pt idx="84">
                  <c:v>2329</c:v>
                </c:pt>
                <c:pt idx="85">
                  <c:v>2318</c:v>
                </c:pt>
                <c:pt idx="86">
                  <c:v>2277</c:v>
                </c:pt>
                <c:pt idx="87">
                  <c:v>2297</c:v>
                </c:pt>
                <c:pt idx="88">
                  <c:v>2276</c:v>
                </c:pt>
                <c:pt idx="89">
                  <c:v>2223</c:v>
                </c:pt>
                <c:pt idx="90">
                  <c:v>2235</c:v>
                </c:pt>
                <c:pt idx="91">
                  <c:v>2241</c:v>
                </c:pt>
                <c:pt idx="92">
                  <c:v>2267</c:v>
                </c:pt>
                <c:pt idx="93">
                  <c:v>2270</c:v>
                </c:pt>
                <c:pt idx="94">
                  <c:v>2267</c:v>
                </c:pt>
                <c:pt idx="95">
                  <c:v>2241</c:v>
                </c:pt>
                <c:pt idx="96">
                  <c:v>2230</c:v>
                </c:pt>
                <c:pt idx="97">
                  <c:v>2259</c:v>
                </c:pt>
                <c:pt idx="98">
                  <c:v>2297</c:v>
                </c:pt>
                <c:pt idx="99">
                  <c:v>2295</c:v>
                </c:pt>
                <c:pt idx="100">
                  <c:v>2266</c:v>
                </c:pt>
                <c:pt idx="101">
                  <c:v>2240</c:v>
                </c:pt>
                <c:pt idx="102">
                  <c:v>2206</c:v>
                </c:pt>
                <c:pt idx="103">
                  <c:v>2201</c:v>
                </c:pt>
                <c:pt idx="104">
                  <c:v>2218</c:v>
                </c:pt>
                <c:pt idx="105">
                  <c:v>2229</c:v>
                </c:pt>
                <c:pt idx="106">
                  <c:v>2216</c:v>
                </c:pt>
                <c:pt idx="107">
                  <c:v>2214</c:v>
                </c:pt>
                <c:pt idx="108">
                  <c:v>2234</c:v>
                </c:pt>
                <c:pt idx="109">
                  <c:v>2211</c:v>
                </c:pt>
                <c:pt idx="110">
                  <c:v>2194</c:v>
                </c:pt>
                <c:pt idx="111">
                  <c:v>2227</c:v>
                </c:pt>
                <c:pt idx="112">
                  <c:v>2229</c:v>
                </c:pt>
                <c:pt idx="113">
                  <c:v>2223</c:v>
                </c:pt>
                <c:pt idx="114">
                  <c:v>2197</c:v>
                </c:pt>
                <c:pt idx="115">
                  <c:v>2207</c:v>
                </c:pt>
                <c:pt idx="116">
                  <c:v>2172</c:v>
                </c:pt>
                <c:pt idx="117">
                  <c:v>2176</c:v>
                </c:pt>
                <c:pt idx="118">
                  <c:v>2229</c:v>
                </c:pt>
                <c:pt idx="119">
                  <c:v>2253</c:v>
                </c:pt>
                <c:pt idx="120">
                  <c:v>2256</c:v>
                </c:pt>
                <c:pt idx="121">
                  <c:v>2268</c:v>
                </c:pt>
                <c:pt idx="122">
                  <c:v>2257</c:v>
                </c:pt>
                <c:pt idx="123">
                  <c:v>2266</c:v>
                </c:pt>
                <c:pt idx="124">
                  <c:v>2270</c:v>
                </c:pt>
                <c:pt idx="125">
                  <c:v>2308</c:v>
                </c:pt>
                <c:pt idx="126">
                  <c:v>2319</c:v>
                </c:pt>
                <c:pt idx="127">
                  <c:v>2312</c:v>
                </c:pt>
                <c:pt idx="128">
                  <c:v>2315</c:v>
                </c:pt>
                <c:pt idx="129">
                  <c:v>2338</c:v>
                </c:pt>
                <c:pt idx="130">
                  <c:v>2309</c:v>
                </c:pt>
                <c:pt idx="131">
                  <c:v>2287</c:v>
                </c:pt>
                <c:pt idx="132">
                  <c:v>2350</c:v>
                </c:pt>
                <c:pt idx="133">
                  <c:v>2341</c:v>
                </c:pt>
                <c:pt idx="134">
                  <c:v>2360</c:v>
                </c:pt>
                <c:pt idx="135">
                  <c:v>2341</c:v>
                </c:pt>
                <c:pt idx="136">
                  <c:v>2347</c:v>
                </c:pt>
                <c:pt idx="137">
                  <c:v>2325</c:v>
                </c:pt>
                <c:pt idx="138">
                  <c:v>2315</c:v>
                </c:pt>
                <c:pt idx="139">
                  <c:v>2352</c:v>
                </c:pt>
                <c:pt idx="140">
                  <c:v>2356</c:v>
                </c:pt>
                <c:pt idx="141">
                  <c:v>2380</c:v>
                </c:pt>
                <c:pt idx="142">
                  <c:v>2373</c:v>
                </c:pt>
                <c:pt idx="143">
                  <c:v>2357</c:v>
                </c:pt>
                <c:pt idx="144">
                  <c:v>2327</c:v>
                </c:pt>
                <c:pt idx="145">
                  <c:v>2315</c:v>
                </c:pt>
                <c:pt idx="146">
                  <c:v>2322</c:v>
                </c:pt>
                <c:pt idx="147">
                  <c:v>2328</c:v>
                </c:pt>
                <c:pt idx="148">
                  <c:v>2317</c:v>
                </c:pt>
                <c:pt idx="149">
                  <c:v>2350</c:v>
                </c:pt>
                <c:pt idx="150">
                  <c:v>2343</c:v>
                </c:pt>
                <c:pt idx="151">
                  <c:v>2337</c:v>
                </c:pt>
                <c:pt idx="152">
                  <c:v>2324</c:v>
                </c:pt>
                <c:pt idx="153">
                  <c:v>2353</c:v>
                </c:pt>
                <c:pt idx="154">
                  <c:v>2356</c:v>
                </c:pt>
                <c:pt idx="155">
                  <c:v>2369</c:v>
                </c:pt>
                <c:pt idx="156">
                  <c:v>2418</c:v>
                </c:pt>
                <c:pt idx="157">
                  <c:v>2424</c:v>
                </c:pt>
                <c:pt idx="158">
                  <c:v>2406</c:v>
                </c:pt>
                <c:pt idx="159">
                  <c:v>2403</c:v>
                </c:pt>
                <c:pt idx="160">
                  <c:v>2417</c:v>
                </c:pt>
                <c:pt idx="161">
                  <c:v>2430</c:v>
                </c:pt>
                <c:pt idx="162">
                  <c:v>2411</c:v>
                </c:pt>
                <c:pt idx="163">
                  <c:v>2410</c:v>
                </c:pt>
                <c:pt idx="164">
                  <c:v>2381</c:v>
                </c:pt>
                <c:pt idx="165">
                  <c:v>2203</c:v>
                </c:pt>
                <c:pt idx="166">
                  <c:v>2143</c:v>
                </c:pt>
                <c:pt idx="167">
                  <c:v>2150</c:v>
                </c:pt>
                <c:pt idx="168">
                  <c:v>2163</c:v>
                </c:pt>
                <c:pt idx="169">
                  <c:v>2143</c:v>
                </c:pt>
                <c:pt idx="170">
                  <c:v>2141</c:v>
                </c:pt>
                <c:pt idx="171">
                  <c:v>2164</c:v>
                </c:pt>
                <c:pt idx="172">
                  <c:v>2138</c:v>
                </c:pt>
                <c:pt idx="173">
                  <c:v>2131</c:v>
                </c:pt>
                <c:pt idx="174">
                  <c:v>2160</c:v>
                </c:pt>
                <c:pt idx="175">
                  <c:v>2147</c:v>
                </c:pt>
                <c:pt idx="176">
                  <c:v>2152</c:v>
                </c:pt>
                <c:pt idx="177">
                  <c:v>1948</c:v>
                </c:pt>
                <c:pt idx="178">
                  <c:v>1901</c:v>
                </c:pt>
                <c:pt idx="179">
                  <c:v>1884</c:v>
                </c:pt>
                <c:pt idx="180">
                  <c:v>1856</c:v>
                </c:pt>
                <c:pt idx="181">
                  <c:v>1883</c:v>
                </c:pt>
                <c:pt idx="182">
                  <c:v>1863</c:v>
                </c:pt>
                <c:pt idx="183">
                  <c:v>1850</c:v>
                </c:pt>
                <c:pt idx="184">
                  <c:v>1825</c:v>
                </c:pt>
                <c:pt idx="185">
                  <c:v>1848</c:v>
                </c:pt>
                <c:pt idx="186">
                  <c:v>1832</c:v>
                </c:pt>
                <c:pt idx="187">
                  <c:v>1815</c:v>
                </c:pt>
                <c:pt idx="188">
                  <c:v>1875</c:v>
                </c:pt>
                <c:pt idx="189">
                  <c:v>2228</c:v>
                </c:pt>
                <c:pt idx="190">
                  <c:v>2285</c:v>
                </c:pt>
                <c:pt idx="191">
                  <c:v>2302</c:v>
                </c:pt>
                <c:pt idx="192">
                  <c:v>2314</c:v>
                </c:pt>
                <c:pt idx="193">
                  <c:v>2280</c:v>
                </c:pt>
                <c:pt idx="194">
                  <c:v>2282</c:v>
                </c:pt>
                <c:pt idx="195">
                  <c:v>2336</c:v>
                </c:pt>
                <c:pt idx="196">
                  <c:v>2374</c:v>
                </c:pt>
                <c:pt idx="197">
                  <c:v>2375</c:v>
                </c:pt>
                <c:pt idx="198">
                  <c:v>2391</c:v>
                </c:pt>
                <c:pt idx="199">
                  <c:v>2388</c:v>
                </c:pt>
                <c:pt idx="200">
                  <c:v>2373</c:v>
                </c:pt>
                <c:pt idx="201">
                  <c:v>2364</c:v>
                </c:pt>
                <c:pt idx="202">
                  <c:v>2364</c:v>
                </c:pt>
                <c:pt idx="203">
                  <c:v>2349</c:v>
                </c:pt>
                <c:pt idx="204">
                  <c:v>2329</c:v>
                </c:pt>
                <c:pt idx="205">
                  <c:v>2312</c:v>
                </c:pt>
                <c:pt idx="206">
                  <c:v>2299</c:v>
                </c:pt>
                <c:pt idx="207">
                  <c:v>2234</c:v>
                </c:pt>
                <c:pt idx="208">
                  <c:v>2225</c:v>
                </c:pt>
                <c:pt idx="209">
                  <c:v>2236</c:v>
                </c:pt>
                <c:pt idx="210">
                  <c:v>2263</c:v>
                </c:pt>
                <c:pt idx="211">
                  <c:v>2253</c:v>
                </c:pt>
                <c:pt idx="212">
                  <c:v>2256</c:v>
                </c:pt>
                <c:pt idx="213">
                  <c:v>2252</c:v>
                </c:pt>
                <c:pt idx="214">
                  <c:v>2241</c:v>
                </c:pt>
                <c:pt idx="215">
                  <c:v>2214</c:v>
                </c:pt>
                <c:pt idx="216">
                  <c:v>2259</c:v>
                </c:pt>
                <c:pt idx="217">
                  <c:v>2270</c:v>
                </c:pt>
                <c:pt idx="218">
                  <c:v>2262</c:v>
                </c:pt>
                <c:pt idx="219">
                  <c:v>2271</c:v>
                </c:pt>
                <c:pt idx="220">
                  <c:v>2260</c:v>
                </c:pt>
                <c:pt idx="221">
                  <c:v>2201</c:v>
                </c:pt>
                <c:pt idx="222">
                  <c:v>2178</c:v>
                </c:pt>
                <c:pt idx="223">
                  <c:v>2223</c:v>
                </c:pt>
                <c:pt idx="224">
                  <c:v>2047</c:v>
                </c:pt>
                <c:pt idx="225">
                  <c:v>2039</c:v>
                </c:pt>
                <c:pt idx="226">
                  <c:v>2038</c:v>
                </c:pt>
                <c:pt idx="227">
                  <c:v>2040</c:v>
                </c:pt>
                <c:pt idx="228">
                  <c:v>2024</c:v>
                </c:pt>
                <c:pt idx="229">
                  <c:v>2009</c:v>
                </c:pt>
                <c:pt idx="230">
                  <c:v>2038</c:v>
                </c:pt>
                <c:pt idx="231">
                  <c:v>2251</c:v>
                </c:pt>
                <c:pt idx="232">
                  <c:v>2279</c:v>
                </c:pt>
                <c:pt idx="233">
                  <c:v>2293</c:v>
                </c:pt>
                <c:pt idx="234">
                  <c:v>2294</c:v>
                </c:pt>
                <c:pt idx="235">
                  <c:v>2262</c:v>
                </c:pt>
                <c:pt idx="236">
                  <c:v>2253</c:v>
                </c:pt>
                <c:pt idx="237">
                  <c:v>2311</c:v>
                </c:pt>
                <c:pt idx="238">
                  <c:v>2342</c:v>
                </c:pt>
                <c:pt idx="239">
                  <c:v>2331</c:v>
                </c:pt>
                <c:pt idx="240">
                  <c:v>2338</c:v>
                </c:pt>
                <c:pt idx="241">
                  <c:v>2308</c:v>
                </c:pt>
                <c:pt idx="242">
                  <c:v>2268</c:v>
                </c:pt>
                <c:pt idx="243">
                  <c:v>2266</c:v>
                </c:pt>
                <c:pt idx="244">
                  <c:v>2291</c:v>
                </c:pt>
                <c:pt idx="245">
                  <c:v>2111</c:v>
                </c:pt>
                <c:pt idx="246">
                  <c:v>2085</c:v>
                </c:pt>
                <c:pt idx="247">
                  <c:v>2059</c:v>
                </c:pt>
                <c:pt idx="248">
                  <c:v>2056</c:v>
                </c:pt>
                <c:pt idx="249">
                  <c:v>2042</c:v>
                </c:pt>
                <c:pt idx="250">
                  <c:v>2050</c:v>
                </c:pt>
                <c:pt idx="251">
                  <c:v>2064</c:v>
                </c:pt>
                <c:pt idx="252">
                  <c:v>2073</c:v>
                </c:pt>
                <c:pt idx="253">
                  <c:v>2097</c:v>
                </c:pt>
                <c:pt idx="254">
                  <c:v>2081</c:v>
                </c:pt>
                <c:pt idx="255">
                  <c:v>2084</c:v>
                </c:pt>
                <c:pt idx="256">
                  <c:v>2065</c:v>
                </c:pt>
                <c:pt idx="257">
                  <c:v>2061</c:v>
                </c:pt>
                <c:pt idx="258">
                  <c:v>2103</c:v>
                </c:pt>
                <c:pt idx="259">
                  <c:v>2109</c:v>
                </c:pt>
                <c:pt idx="260">
                  <c:v>2120</c:v>
                </c:pt>
                <c:pt idx="261">
                  <c:v>2298</c:v>
                </c:pt>
                <c:pt idx="262">
                  <c:v>2289</c:v>
                </c:pt>
                <c:pt idx="263">
                  <c:v>2269</c:v>
                </c:pt>
                <c:pt idx="264">
                  <c:v>2272</c:v>
                </c:pt>
                <c:pt idx="265">
                  <c:v>2326</c:v>
                </c:pt>
                <c:pt idx="266">
                  <c:v>2342</c:v>
                </c:pt>
                <c:pt idx="267">
                  <c:v>2371</c:v>
                </c:pt>
                <c:pt idx="268">
                  <c:v>2418</c:v>
                </c:pt>
                <c:pt idx="269">
                  <c:v>2405</c:v>
                </c:pt>
                <c:pt idx="270">
                  <c:v>2397</c:v>
                </c:pt>
                <c:pt idx="271">
                  <c:v>2381</c:v>
                </c:pt>
                <c:pt idx="272">
                  <c:v>2428</c:v>
                </c:pt>
                <c:pt idx="273">
                  <c:v>2433</c:v>
                </c:pt>
                <c:pt idx="274">
                  <c:v>2453</c:v>
                </c:pt>
                <c:pt idx="275">
                  <c:v>2463</c:v>
                </c:pt>
                <c:pt idx="276">
                  <c:v>2449</c:v>
                </c:pt>
                <c:pt idx="277">
                  <c:v>2414</c:v>
                </c:pt>
                <c:pt idx="278">
                  <c:v>2412</c:v>
                </c:pt>
                <c:pt idx="279">
                  <c:v>2441</c:v>
                </c:pt>
                <c:pt idx="280">
                  <c:v>2443</c:v>
                </c:pt>
                <c:pt idx="281">
                  <c:v>2430</c:v>
                </c:pt>
                <c:pt idx="282">
                  <c:v>2472</c:v>
                </c:pt>
                <c:pt idx="283">
                  <c:v>2458</c:v>
                </c:pt>
                <c:pt idx="284">
                  <c:v>2434</c:v>
                </c:pt>
                <c:pt idx="285">
                  <c:v>2416</c:v>
                </c:pt>
                <c:pt idx="286">
                  <c:v>2449</c:v>
                </c:pt>
                <c:pt idx="287">
                  <c:v>2487</c:v>
                </c:pt>
                <c:pt idx="288">
                  <c:v>2477</c:v>
                </c:pt>
                <c:pt idx="289">
                  <c:v>2524</c:v>
                </c:pt>
                <c:pt idx="290">
                  <c:v>2537</c:v>
                </c:pt>
                <c:pt idx="291">
                  <c:v>2522</c:v>
                </c:pt>
                <c:pt idx="292">
                  <c:v>2511</c:v>
                </c:pt>
                <c:pt idx="293">
                  <c:v>2561</c:v>
                </c:pt>
                <c:pt idx="294">
                  <c:v>2591</c:v>
                </c:pt>
                <c:pt idx="295">
                  <c:v>2606</c:v>
                </c:pt>
                <c:pt idx="296">
                  <c:v>2642</c:v>
                </c:pt>
                <c:pt idx="297">
                  <c:v>2634</c:v>
                </c:pt>
                <c:pt idx="298">
                  <c:v>2597</c:v>
                </c:pt>
                <c:pt idx="299">
                  <c:v>2570</c:v>
                </c:pt>
                <c:pt idx="300">
                  <c:v>2610</c:v>
                </c:pt>
                <c:pt idx="301">
                  <c:v>2611</c:v>
                </c:pt>
                <c:pt idx="302">
                  <c:v>2588</c:v>
                </c:pt>
                <c:pt idx="303">
                  <c:v>2561</c:v>
                </c:pt>
                <c:pt idx="304">
                  <c:v>2493</c:v>
                </c:pt>
                <c:pt idx="305">
                  <c:v>2399</c:v>
                </c:pt>
                <c:pt idx="306">
                  <c:v>2345</c:v>
                </c:pt>
                <c:pt idx="307">
                  <c:v>2337</c:v>
                </c:pt>
                <c:pt idx="308">
                  <c:v>2377</c:v>
                </c:pt>
                <c:pt idx="309">
                  <c:v>2378</c:v>
                </c:pt>
                <c:pt idx="310">
                  <c:v>2410</c:v>
                </c:pt>
                <c:pt idx="311">
                  <c:v>2258</c:v>
                </c:pt>
                <c:pt idx="312">
                  <c:v>2218</c:v>
                </c:pt>
                <c:pt idx="313">
                  <c:v>2174</c:v>
                </c:pt>
                <c:pt idx="314">
                  <c:v>2188</c:v>
                </c:pt>
                <c:pt idx="315">
                  <c:v>2186</c:v>
                </c:pt>
                <c:pt idx="316">
                  <c:v>2203</c:v>
                </c:pt>
                <c:pt idx="317">
                  <c:v>2196</c:v>
                </c:pt>
                <c:pt idx="318">
                  <c:v>2205</c:v>
                </c:pt>
                <c:pt idx="319">
                  <c:v>2169</c:v>
                </c:pt>
                <c:pt idx="320">
                  <c:v>2153</c:v>
                </c:pt>
                <c:pt idx="321">
                  <c:v>2211</c:v>
                </c:pt>
                <c:pt idx="322">
                  <c:v>2198</c:v>
                </c:pt>
                <c:pt idx="323">
                  <c:v>2217</c:v>
                </c:pt>
                <c:pt idx="324">
                  <c:v>2223</c:v>
                </c:pt>
                <c:pt idx="325">
                  <c:v>2376</c:v>
                </c:pt>
                <c:pt idx="326">
                  <c:v>2382</c:v>
                </c:pt>
                <c:pt idx="327">
                  <c:v>2389</c:v>
                </c:pt>
                <c:pt idx="328">
                  <c:v>2438</c:v>
                </c:pt>
                <c:pt idx="329">
                  <c:v>2462</c:v>
                </c:pt>
                <c:pt idx="330">
                  <c:v>2476</c:v>
                </c:pt>
                <c:pt idx="331">
                  <c:v>2460</c:v>
                </c:pt>
                <c:pt idx="332">
                  <c:v>2480</c:v>
                </c:pt>
                <c:pt idx="333">
                  <c:v>2467</c:v>
                </c:pt>
                <c:pt idx="334">
                  <c:v>2440</c:v>
                </c:pt>
                <c:pt idx="335">
                  <c:v>2491</c:v>
                </c:pt>
                <c:pt idx="336">
                  <c:v>2498</c:v>
                </c:pt>
                <c:pt idx="337">
                  <c:v>2530</c:v>
                </c:pt>
                <c:pt idx="338">
                  <c:v>2535</c:v>
                </c:pt>
                <c:pt idx="339">
                  <c:v>2541</c:v>
                </c:pt>
                <c:pt idx="340">
                  <c:v>2525</c:v>
                </c:pt>
                <c:pt idx="341">
                  <c:v>2494</c:v>
                </c:pt>
                <c:pt idx="342">
                  <c:v>2500</c:v>
                </c:pt>
                <c:pt idx="343">
                  <c:v>2332</c:v>
                </c:pt>
                <c:pt idx="344">
                  <c:v>2474</c:v>
                </c:pt>
                <c:pt idx="345">
                  <c:v>2482</c:v>
                </c:pt>
                <c:pt idx="346">
                  <c:v>2518</c:v>
                </c:pt>
                <c:pt idx="347">
                  <c:v>2489</c:v>
                </c:pt>
                <c:pt idx="348">
                  <c:v>2474</c:v>
                </c:pt>
                <c:pt idx="349">
                  <c:v>2499</c:v>
                </c:pt>
                <c:pt idx="350">
                  <c:v>2532</c:v>
                </c:pt>
                <c:pt idx="351">
                  <c:v>2517</c:v>
                </c:pt>
                <c:pt idx="352">
                  <c:v>2500</c:v>
                </c:pt>
                <c:pt idx="353">
                  <c:v>2498</c:v>
                </c:pt>
                <c:pt idx="354">
                  <c:v>2461</c:v>
                </c:pt>
                <c:pt idx="355">
                  <c:v>2451</c:v>
                </c:pt>
                <c:pt idx="356">
                  <c:v>2282</c:v>
                </c:pt>
                <c:pt idx="357">
                  <c:v>2453</c:v>
                </c:pt>
                <c:pt idx="358">
                  <c:v>2462</c:v>
                </c:pt>
                <c:pt idx="359">
                  <c:v>2432</c:v>
                </c:pt>
                <c:pt idx="360">
                  <c:v>2446</c:v>
                </c:pt>
                <c:pt idx="361">
                  <c:v>2411</c:v>
                </c:pt>
                <c:pt idx="362">
                  <c:v>2398</c:v>
                </c:pt>
                <c:pt idx="363">
                  <c:v>2435</c:v>
                </c:pt>
                <c:pt idx="364">
                  <c:v>2429</c:v>
                </c:pt>
                <c:pt idx="365">
                  <c:v>2469</c:v>
                </c:pt>
                <c:pt idx="366">
                  <c:v>2468</c:v>
                </c:pt>
                <c:pt idx="367">
                  <c:v>2483</c:v>
                </c:pt>
                <c:pt idx="368">
                  <c:v>2469</c:v>
                </c:pt>
                <c:pt idx="369">
                  <c:v>2464</c:v>
                </c:pt>
                <c:pt idx="370">
                  <c:v>2493</c:v>
                </c:pt>
                <c:pt idx="371">
                  <c:v>2469</c:v>
                </c:pt>
                <c:pt idx="372">
                  <c:v>2451</c:v>
                </c:pt>
                <c:pt idx="373">
                  <c:v>2459</c:v>
                </c:pt>
                <c:pt idx="374">
                  <c:v>2413</c:v>
                </c:pt>
                <c:pt idx="375">
                  <c:v>2343</c:v>
                </c:pt>
                <c:pt idx="376">
                  <c:v>2324</c:v>
                </c:pt>
                <c:pt idx="377">
                  <c:v>2359</c:v>
                </c:pt>
                <c:pt idx="378">
                  <c:v>2387</c:v>
                </c:pt>
                <c:pt idx="379">
                  <c:v>2407</c:v>
                </c:pt>
                <c:pt idx="380">
                  <c:v>2320</c:v>
                </c:pt>
                <c:pt idx="381">
                  <c:v>2325</c:v>
                </c:pt>
                <c:pt idx="382">
                  <c:v>2270</c:v>
                </c:pt>
                <c:pt idx="383">
                  <c:v>2241</c:v>
                </c:pt>
                <c:pt idx="384">
                  <c:v>2256</c:v>
                </c:pt>
                <c:pt idx="385">
                  <c:v>2236</c:v>
                </c:pt>
                <c:pt idx="386">
                  <c:v>2189</c:v>
                </c:pt>
                <c:pt idx="387">
                  <c:v>2152</c:v>
                </c:pt>
                <c:pt idx="388">
                  <c:v>2125</c:v>
                </c:pt>
                <c:pt idx="389">
                  <c:v>2047</c:v>
                </c:pt>
                <c:pt idx="390">
                  <c:v>2006</c:v>
                </c:pt>
                <c:pt idx="391">
                  <c:v>2010</c:v>
                </c:pt>
                <c:pt idx="392">
                  <c:v>1937</c:v>
                </c:pt>
                <c:pt idx="393">
                  <c:v>1791</c:v>
                </c:pt>
                <c:pt idx="394">
                  <c:v>1571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2-F038-4B81-A5B2-16440CA4F735}"/>
            </c:ext>
          </c:extLst>
        </c:ser>
        <c:ser>
          <c:idx val="11"/>
          <c:order val="35"/>
          <c:tx>
            <c:strRef>
              <c:f>'cat2'!$M$1</c:f>
              <c:strCache>
                <c:ptCount val="1"/>
                <c:pt idx="0">
                  <c:v>L</c:v>
                </c:pt>
              </c:strCache>
            </c:strRef>
          </c:tx>
          <c:spPr>
            <a:ln w="19050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'cat2'!$A$2:$A$396</c:f>
              <c:numCache>
                <c:formatCode>m/d/yyyy</c:formatCode>
                <c:ptCount val="395"/>
                <c:pt idx="0">
                  <c:v>42675</c:v>
                </c:pt>
                <c:pt idx="1">
                  <c:v>42676</c:v>
                </c:pt>
                <c:pt idx="2">
                  <c:v>42677</c:v>
                </c:pt>
                <c:pt idx="3">
                  <c:v>42678</c:v>
                </c:pt>
                <c:pt idx="4">
                  <c:v>42679</c:v>
                </c:pt>
                <c:pt idx="5">
                  <c:v>42680</c:v>
                </c:pt>
                <c:pt idx="6">
                  <c:v>42681</c:v>
                </c:pt>
                <c:pt idx="7">
                  <c:v>42682</c:v>
                </c:pt>
                <c:pt idx="8">
                  <c:v>42683</c:v>
                </c:pt>
                <c:pt idx="9">
                  <c:v>42684</c:v>
                </c:pt>
                <c:pt idx="10">
                  <c:v>42685</c:v>
                </c:pt>
                <c:pt idx="11">
                  <c:v>42686</c:v>
                </c:pt>
                <c:pt idx="12">
                  <c:v>42687</c:v>
                </c:pt>
                <c:pt idx="13">
                  <c:v>42688</c:v>
                </c:pt>
                <c:pt idx="14">
                  <c:v>42689</c:v>
                </c:pt>
                <c:pt idx="15">
                  <c:v>42690</c:v>
                </c:pt>
                <c:pt idx="16">
                  <c:v>42691</c:v>
                </c:pt>
                <c:pt idx="17">
                  <c:v>42692</c:v>
                </c:pt>
                <c:pt idx="18">
                  <c:v>42693</c:v>
                </c:pt>
                <c:pt idx="19">
                  <c:v>42694</c:v>
                </c:pt>
                <c:pt idx="20">
                  <c:v>42695</c:v>
                </c:pt>
                <c:pt idx="21">
                  <c:v>42696</c:v>
                </c:pt>
                <c:pt idx="22">
                  <c:v>42697</c:v>
                </c:pt>
                <c:pt idx="23">
                  <c:v>42698</c:v>
                </c:pt>
                <c:pt idx="24">
                  <c:v>42699</c:v>
                </c:pt>
                <c:pt idx="25">
                  <c:v>42700</c:v>
                </c:pt>
                <c:pt idx="26">
                  <c:v>42701</c:v>
                </c:pt>
                <c:pt idx="27">
                  <c:v>42702</c:v>
                </c:pt>
                <c:pt idx="28">
                  <c:v>42703</c:v>
                </c:pt>
                <c:pt idx="29">
                  <c:v>42704</c:v>
                </c:pt>
                <c:pt idx="30">
                  <c:v>42705</c:v>
                </c:pt>
                <c:pt idx="31">
                  <c:v>42706</c:v>
                </c:pt>
                <c:pt idx="32">
                  <c:v>42707</c:v>
                </c:pt>
                <c:pt idx="33">
                  <c:v>42708</c:v>
                </c:pt>
                <c:pt idx="34">
                  <c:v>42709</c:v>
                </c:pt>
                <c:pt idx="35">
                  <c:v>42710</c:v>
                </c:pt>
                <c:pt idx="36">
                  <c:v>42711</c:v>
                </c:pt>
                <c:pt idx="37">
                  <c:v>42712</c:v>
                </c:pt>
                <c:pt idx="38">
                  <c:v>42713</c:v>
                </c:pt>
                <c:pt idx="39">
                  <c:v>42714</c:v>
                </c:pt>
                <c:pt idx="40">
                  <c:v>42715</c:v>
                </c:pt>
                <c:pt idx="41">
                  <c:v>42716</c:v>
                </c:pt>
                <c:pt idx="42">
                  <c:v>42717</c:v>
                </c:pt>
                <c:pt idx="43">
                  <c:v>42718</c:v>
                </c:pt>
                <c:pt idx="44">
                  <c:v>42719</c:v>
                </c:pt>
                <c:pt idx="45">
                  <c:v>42720</c:v>
                </c:pt>
                <c:pt idx="46">
                  <c:v>42721</c:v>
                </c:pt>
                <c:pt idx="47">
                  <c:v>42722</c:v>
                </c:pt>
                <c:pt idx="48">
                  <c:v>42723</c:v>
                </c:pt>
                <c:pt idx="49">
                  <c:v>42724</c:v>
                </c:pt>
                <c:pt idx="50">
                  <c:v>42725</c:v>
                </c:pt>
                <c:pt idx="51">
                  <c:v>42726</c:v>
                </c:pt>
                <c:pt idx="52">
                  <c:v>42727</c:v>
                </c:pt>
                <c:pt idx="53">
                  <c:v>42728</c:v>
                </c:pt>
                <c:pt idx="54">
                  <c:v>42729</c:v>
                </c:pt>
                <c:pt idx="55">
                  <c:v>42730</c:v>
                </c:pt>
                <c:pt idx="56">
                  <c:v>42731</c:v>
                </c:pt>
                <c:pt idx="57">
                  <c:v>42732</c:v>
                </c:pt>
                <c:pt idx="58">
                  <c:v>42733</c:v>
                </c:pt>
                <c:pt idx="59">
                  <c:v>42734</c:v>
                </c:pt>
                <c:pt idx="60">
                  <c:v>42735</c:v>
                </c:pt>
                <c:pt idx="61">
                  <c:v>42736</c:v>
                </c:pt>
                <c:pt idx="62">
                  <c:v>42737</c:v>
                </c:pt>
                <c:pt idx="63">
                  <c:v>42738</c:v>
                </c:pt>
                <c:pt idx="64">
                  <c:v>42739</c:v>
                </c:pt>
                <c:pt idx="65">
                  <c:v>42740</c:v>
                </c:pt>
                <c:pt idx="66">
                  <c:v>42741</c:v>
                </c:pt>
                <c:pt idx="67">
                  <c:v>42742</c:v>
                </c:pt>
                <c:pt idx="68">
                  <c:v>42743</c:v>
                </c:pt>
                <c:pt idx="69">
                  <c:v>42744</c:v>
                </c:pt>
                <c:pt idx="70">
                  <c:v>42745</c:v>
                </c:pt>
                <c:pt idx="71">
                  <c:v>42746</c:v>
                </c:pt>
                <c:pt idx="72">
                  <c:v>42747</c:v>
                </c:pt>
                <c:pt idx="73">
                  <c:v>42748</c:v>
                </c:pt>
                <c:pt idx="74">
                  <c:v>42749</c:v>
                </c:pt>
                <c:pt idx="75">
                  <c:v>42750</c:v>
                </c:pt>
                <c:pt idx="76">
                  <c:v>42751</c:v>
                </c:pt>
                <c:pt idx="77">
                  <c:v>42752</c:v>
                </c:pt>
                <c:pt idx="78">
                  <c:v>42753</c:v>
                </c:pt>
                <c:pt idx="79">
                  <c:v>42754</c:v>
                </c:pt>
                <c:pt idx="80">
                  <c:v>42755</c:v>
                </c:pt>
                <c:pt idx="81">
                  <c:v>42756</c:v>
                </c:pt>
                <c:pt idx="82">
                  <c:v>42757</c:v>
                </c:pt>
                <c:pt idx="83">
                  <c:v>42758</c:v>
                </c:pt>
                <c:pt idx="84">
                  <c:v>42759</c:v>
                </c:pt>
                <c:pt idx="85">
                  <c:v>42760</c:v>
                </c:pt>
                <c:pt idx="86">
                  <c:v>42761</c:v>
                </c:pt>
                <c:pt idx="87">
                  <c:v>42762</c:v>
                </c:pt>
                <c:pt idx="88">
                  <c:v>42763</c:v>
                </c:pt>
                <c:pt idx="89">
                  <c:v>42764</c:v>
                </c:pt>
                <c:pt idx="90">
                  <c:v>42765</c:v>
                </c:pt>
                <c:pt idx="91">
                  <c:v>42766</c:v>
                </c:pt>
                <c:pt idx="92">
                  <c:v>42767</c:v>
                </c:pt>
                <c:pt idx="93">
                  <c:v>42768</c:v>
                </c:pt>
                <c:pt idx="94">
                  <c:v>42769</c:v>
                </c:pt>
                <c:pt idx="95">
                  <c:v>42770</c:v>
                </c:pt>
                <c:pt idx="96">
                  <c:v>42771</c:v>
                </c:pt>
                <c:pt idx="97">
                  <c:v>42772</c:v>
                </c:pt>
                <c:pt idx="98">
                  <c:v>42773</c:v>
                </c:pt>
                <c:pt idx="99">
                  <c:v>42774</c:v>
                </c:pt>
                <c:pt idx="100">
                  <c:v>42775</c:v>
                </c:pt>
                <c:pt idx="101">
                  <c:v>42776</c:v>
                </c:pt>
                <c:pt idx="102">
                  <c:v>42777</c:v>
                </c:pt>
                <c:pt idx="103">
                  <c:v>42778</c:v>
                </c:pt>
                <c:pt idx="104">
                  <c:v>42779</c:v>
                </c:pt>
                <c:pt idx="105">
                  <c:v>42780</c:v>
                </c:pt>
                <c:pt idx="106">
                  <c:v>42781</c:v>
                </c:pt>
                <c:pt idx="107">
                  <c:v>42782</c:v>
                </c:pt>
                <c:pt idx="108">
                  <c:v>42783</c:v>
                </c:pt>
                <c:pt idx="109">
                  <c:v>42784</c:v>
                </c:pt>
                <c:pt idx="110">
                  <c:v>42785</c:v>
                </c:pt>
                <c:pt idx="111">
                  <c:v>42786</c:v>
                </c:pt>
                <c:pt idx="112">
                  <c:v>42787</c:v>
                </c:pt>
                <c:pt idx="113">
                  <c:v>42788</c:v>
                </c:pt>
                <c:pt idx="114">
                  <c:v>42789</c:v>
                </c:pt>
                <c:pt idx="115">
                  <c:v>42790</c:v>
                </c:pt>
                <c:pt idx="116">
                  <c:v>42791</c:v>
                </c:pt>
                <c:pt idx="117">
                  <c:v>42792</c:v>
                </c:pt>
                <c:pt idx="118">
                  <c:v>42793</c:v>
                </c:pt>
                <c:pt idx="119">
                  <c:v>42794</c:v>
                </c:pt>
                <c:pt idx="120">
                  <c:v>42795</c:v>
                </c:pt>
                <c:pt idx="121">
                  <c:v>42796</c:v>
                </c:pt>
                <c:pt idx="122">
                  <c:v>42797</c:v>
                </c:pt>
                <c:pt idx="123">
                  <c:v>42798</c:v>
                </c:pt>
                <c:pt idx="124">
                  <c:v>42799</c:v>
                </c:pt>
                <c:pt idx="125">
                  <c:v>42800</c:v>
                </c:pt>
                <c:pt idx="126">
                  <c:v>42801</c:v>
                </c:pt>
                <c:pt idx="127">
                  <c:v>42802</c:v>
                </c:pt>
                <c:pt idx="128">
                  <c:v>42803</c:v>
                </c:pt>
                <c:pt idx="129">
                  <c:v>42804</c:v>
                </c:pt>
                <c:pt idx="130">
                  <c:v>42805</c:v>
                </c:pt>
                <c:pt idx="131">
                  <c:v>42806</c:v>
                </c:pt>
                <c:pt idx="132">
                  <c:v>42807</c:v>
                </c:pt>
                <c:pt idx="133">
                  <c:v>42808</c:v>
                </c:pt>
                <c:pt idx="134">
                  <c:v>42809</c:v>
                </c:pt>
                <c:pt idx="135">
                  <c:v>42810</c:v>
                </c:pt>
                <c:pt idx="136">
                  <c:v>42811</c:v>
                </c:pt>
                <c:pt idx="137">
                  <c:v>42812</c:v>
                </c:pt>
                <c:pt idx="138">
                  <c:v>42813</c:v>
                </c:pt>
                <c:pt idx="139">
                  <c:v>42814</c:v>
                </c:pt>
                <c:pt idx="140">
                  <c:v>42815</c:v>
                </c:pt>
                <c:pt idx="141">
                  <c:v>42816</c:v>
                </c:pt>
                <c:pt idx="142">
                  <c:v>42817</c:v>
                </c:pt>
                <c:pt idx="143">
                  <c:v>42818</c:v>
                </c:pt>
                <c:pt idx="144">
                  <c:v>42819</c:v>
                </c:pt>
                <c:pt idx="145">
                  <c:v>42820</c:v>
                </c:pt>
                <c:pt idx="146">
                  <c:v>42821</c:v>
                </c:pt>
                <c:pt idx="147">
                  <c:v>42822</c:v>
                </c:pt>
                <c:pt idx="148">
                  <c:v>42823</c:v>
                </c:pt>
                <c:pt idx="149">
                  <c:v>42824</c:v>
                </c:pt>
                <c:pt idx="150">
                  <c:v>42825</c:v>
                </c:pt>
                <c:pt idx="151">
                  <c:v>42826</c:v>
                </c:pt>
                <c:pt idx="152">
                  <c:v>42827</c:v>
                </c:pt>
                <c:pt idx="153">
                  <c:v>42828</c:v>
                </c:pt>
                <c:pt idx="154">
                  <c:v>42829</c:v>
                </c:pt>
                <c:pt idx="155">
                  <c:v>42830</c:v>
                </c:pt>
                <c:pt idx="156">
                  <c:v>42831</c:v>
                </c:pt>
                <c:pt idx="157">
                  <c:v>42832</c:v>
                </c:pt>
                <c:pt idx="158">
                  <c:v>42833</c:v>
                </c:pt>
                <c:pt idx="159">
                  <c:v>42834</c:v>
                </c:pt>
                <c:pt idx="160">
                  <c:v>42835</c:v>
                </c:pt>
                <c:pt idx="161">
                  <c:v>42836</c:v>
                </c:pt>
                <c:pt idx="162">
                  <c:v>42837</c:v>
                </c:pt>
                <c:pt idx="163">
                  <c:v>42838</c:v>
                </c:pt>
                <c:pt idx="164">
                  <c:v>42839</c:v>
                </c:pt>
                <c:pt idx="165">
                  <c:v>42840</c:v>
                </c:pt>
                <c:pt idx="166">
                  <c:v>42841</c:v>
                </c:pt>
                <c:pt idx="167">
                  <c:v>42842</c:v>
                </c:pt>
                <c:pt idx="168">
                  <c:v>42843</c:v>
                </c:pt>
                <c:pt idx="169">
                  <c:v>42844</c:v>
                </c:pt>
                <c:pt idx="170">
                  <c:v>42845</c:v>
                </c:pt>
                <c:pt idx="171">
                  <c:v>42846</c:v>
                </c:pt>
                <c:pt idx="172">
                  <c:v>42847</c:v>
                </c:pt>
                <c:pt idx="173">
                  <c:v>42848</c:v>
                </c:pt>
                <c:pt idx="174">
                  <c:v>42849</c:v>
                </c:pt>
                <c:pt idx="175">
                  <c:v>42850</c:v>
                </c:pt>
                <c:pt idx="176">
                  <c:v>42851</c:v>
                </c:pt>
                <c:pt idx="177">
                  <c:v>42852</c:v>
                </c:pt>
                <c:pt idx="178">
                  <c:v>42853</c:v>
                </c:pt>
                <c:pt idx="179">
                  <c:v>42854</c:v>
                </c:pt>
                <c:pt idx="180">
                  <c:v>42855</c:v>
                </c:pt>
                <c:pt idx="181">
                  <c:v>42856</c:v>
                </c:pt>
                <c:pt idx="182">
                  <c:v>42857</c:v>
                </c:pt>
                <c:pt idx="183">
                  <c:v>42858</c:v>
                </c:pt>
                <c:pt idx="184">
                  <c:v>42859</c:v>
                </c:pt>
                <c:pt idx="185">
                  <c:v>42860</c:v>
                </c:pt>
                <c:pt idx="186">
                  <c:v>42861</c:v>
                </c:pt>
                <c:pt idx="187">
                  <c:v>42862</c:v>
                </c:pt>
                <c:pt idx="188">
                  <c:v>42863</c:v>
                </c:pt>
                <c:pt idx="189">
                  <c:v>42864</c:v>
                </c:pt>
                <c:pt idx="190">
                  <c:v>42865</c:v>
                </c:pt>
                <c:pt idx="191">
                  <c:v>42866</c:v>
                </c:pt>
                <c:pt idx="192">
                  <c:v>42867</c:v>
                </c:pt>
                <c:pt idx="193">
                  <c:v>42868</c:v>
                </c:pt>
                <c:pt idx="194">
                  <c:v>42869</c:v>
                </c:pt>
                <c:pt idx="195">
                  <c:v>42870</c:v>
                </c:pt>
                <c:pt idx="196">
                  <c:v>42871</c:v>
                </c:pt>
                <c:pt idx="197">
                  <c:v>42872</c:v>
                </c:pt>
                <c:pt idx="198">
                  <c:v>42873</c:v>
                </c:pt>
                <c:pt idx="199">
                  <c:v>42874</c:v>
                </c:pt>
                <c:pt idx="200">
                  <c:v>42875</c:v>
                </c:pt>
                <c:pt idx="201">
                  <c:v>42876</c:v>
                </c:pt>
                <c:pt idx="202">
                  <c:v>42877</c:v>
                </c:pt>
                <c:pt idx="203">
                  <c:v>42878</c:v>
                </c:pt>
                <c:pt idx="204">
                  <c:v>42879</c:v>
                </c:pt>
                <c:pt idx="205">
                  <c:v>42880</c:v>
                </c:pt>
                <c:pt idx="206">
                  <c:v>42881</c:v>
                </c:pt>
                <c:pt idx="207">
                  <c:v>42882</c:v>
                </c:pt>
                <c:pt idx="208">
                  <c:v>42883</c:v>
                </c:pt>
                <c:pt idx="209">
                  <c:v>42884</c:v>
                </c:pt>
                <c:pt idx="210">
                  <c:v>42885</c:v>
                </c:pt>
                <c:pt idx="211">
                  <c:v>42886</c:v>
                </c:pt>
                <c:pt idx="212">
                  <c:v>42887</c:v>
                </c:pt>
                <c:pt idx="213">
                  <c:v>42888</c:v>
                </c:pt>
                <c:pt idx="214">
                  <c:v>42889</c:v>
                </c:pt>
                <c:pt idx="215">
                  <c:v>42890</c:v>
                </c:pt>
                <c:pt idx="216">
                  <c:v>42891</c:v>
                </c:pt>
                <c:pt idx="217">
                  <c:v>42892</c:v>
                </c:pt>
                <c:pt idx="218">
                  <c:v>42893</c:v>
                </c:pt>
                <c:pt idx="219">
                  <c:v>42894</c:v>
                </c:pt>
                <c:pt idx="220">
                  <c:v>42895</c:v>
                </c:pt>
                <c:pt idx="221">
                  <c:v>42896</c:v>
                </c:pt>
                <c:pt idx="222">
                  <c:v>42897</c:v>
                </c:pt>
                <c:pt idx="223">
                  <c:v>42898</c:v>
                </c:pt>
                <c:pt idx="224">
                  <c:v>42899</c:v>
                </c:pt>
                <c:pt idx="225">
                  <c:v>42900</c:v>
                </c:pt>
                <c:pt idx="226">
                  <c:v>42901</c:v>
                </c:pt>
                <c:pt idx="227">
                  <c:v>42902</c:v>
                </c:pt>
                <c:pt idx="228">
                  <c:v>42903</c:v>
                </c:pt>
                <c:pt idx="229">
                  <c:v>42904</c:v>
                </c:pt>
                <c:pt idx="230">
                  <c:v>42905</c:v>
                </c:pt>
                <c:pt idx="231">
                  <c:v>42906</c:v>
                </c:pt>
                <c:pt idx="232">
                  <c:v>42907</c:v>
                </c:pt>
                <c:pt idx="233">
                  <c:v>42908</c:v>
                </c:pt>
                <c:pt idx="234">
                  <c:v>42909</c:v>
                </c:pt>
                <c:pt idx="235">
                  <c:v>42910</c:v>
                </c:pt>
                <c:pt idx="236">
                  <c:v>42911</c:v>
                </c:pt>
                <c:pt idx="237">
                  <c:v>42912</c:v>
                </c:pt>
                <c:pt idx="238">
                  <c:v>42913</c:v>
                </c:pt>
                <c:pt idx="239">
                  <c:v>42914</c:v>
                </c:pt>
                <c:pt idx="240">
                  <c:v>42915</c:v>
                </c:pt>
                <c:pt idx="241">
                  <c:v>42916</c:v>
                </c:pt>
                <c:pt idx="242">
                  <c:v>42917</c:v>
                </c:pt>
                <c:pt idx="243">
                  <c:v>42918</c:v>
                </c:pt>
                <c:pt idx="244">
                  <c:v>42919</c:v>
                </c:pt>
                <c:pt idx="245">
                  <c:v>42920</c:v>
                </c:pt>
                <c:pt idx="246">
                  <c:v>42921</c:v>
                </c:pt>
                <c:pt idx="247">
                  <c:v>42922</c:v>
                </c:pt>
                <c:pt idx="248">
                  <c:v>42923</c:v>
                </c:pt>
                <c:pt idx="249">
                  <c:v>42924</c:v>
                </c:pt>
                <c:pt idx="250">
                  <c:v>42925</c:v>
                </c:pt>
                <c:pt idx="251">
                  <c:v>42926</c:v>
                </c:pt>
                <c:pt idx="252">
                  <c:v>42927</c:v>
                </c:pt>
                <c:pt idx="253">
                  <c:v>42928</c:v>
                </c:pt>
                <c:pt idx="254">
                  <c:v>42929</c:v>
                </c:pt>
                <c:pt idx="255">
                  <c:v>42930</c:v>
                </c:pt>
                <c:pt idx="256">
                  <c:v>42931</c:v>
                </c:pt>
                <c:pt idx="257">
                  <c:v>42932</c:v>
                </c:pt>
                <c:pt idx="258">
                  <c:v>42933</c:v>
                </c:pt>
                <c:pt idx="259">
                  <c:v>42934</c:v>
                </c:pt>
                <c:pt idx="260">
                  <c:v>42935</c:v>
                </c:pt>
                <c:pt idx="261">
                  <c:v>42936</c:v>
                </c:pt>
                <c:pt idx="262">
                  <c:v>42937</c:v>
                </c:pt>
                <c:pt idx="263">
                  <c:v>42938</c:v>
                </c:pt>
                <c:pt idx="264">
                  <c:v>42939</c:v>
                </c:pt>
                <c:pt idx="265">
                  <c:v>42940</c:v>
                </c:pt>
                <c:pt idx="266">
                  <c:v>42941</c:v>
                </c:pt>
                <c:pt idx="267">
                  <c:v>42942</c:v>
                </c:pt>
                <c:pt idx="268">
                  <c:v>42943</c:v>
                </c:pt>
                <c:pt idx="269">
                  <c:v>42944</c:v>
                </c:pt>
                <c:pt idx="270">
                  <c:v>42945</c:v>
                </c:pt>
                <c:pt idx="271">
                  <c:v>42946</c:v>
                </c:pt>
                <c:pt idx="272">
                  <c:v>42947</c:v>
                </c:pt>
                <c:pt idx="273">
                  <c:v>42948</c:v>
                </c:pt>
                <c:pt idx="274">
                  <c:v>42949</c:v>
                </c:pt>
                <c:pt idx="275">
                  <c:v>42950</c:v>
                </c:pt>
                <c:pt idx="276">
                  <c:v>42951</c:v>
                </c:pt>
                <c:pt idx="277">
                  <c:v>42952</c:v>
                </c:pt>
                <c:pt idx="278">
                  <c:v>42953</c:v>
                </c:pt>
                <c:pt idx="279">
                  <c:v>42954</c:v>
                </c:pt>
                <c:pt idx="280">
                  <c:v>42955</c:v>
                </c:pt>
                <c:pt idx="281">
                  <c:v>42956</c:v>
                </c:pt>
                <c:pt idx="282">
                  <c:v>42957</c:v>
                </c:pt>
                <c:pt idx="283">
                  <c:v>42958</c:v>
                </c:pt>
                <c:pt idx="284">
                  <c:v>42959</c:v>
                </c:pt>
                <c:pt idx="285">
                  <c:v>42960</c:v>
                </c:pt>
                <c:pt idx="286">
                  <c:v>42961</c:v>
                </c:pt>
                <c:pt idx="287">
                  <c:v>42962</c:v>
                </c:pt>
                <c:pt idx="288">
                  <c:v>42963</c:v>
                </c:pt>
                <c:pt idx="289">
                  <c:v>42964</c:v>
                </c:pt>
                <c:pt idx="290">
                  <c:v>42965</c:v>
                </c:pt>
                <c:pt idx="291">
                  <c:v>42966</c:v>
                </c:pt>
                <c:pt idx="292">
                  <c:v>42967</c:v>
                </c:pt>
                <c:pt idx="293">
                  <c:v>42968</c:v>
                </c:pt>
                <c:pt idx="294">
                  <c:v>42969</c:v>
                </c:pt>
                <c:pt idx="295">
                  <c:v>42970</c:v>
                </c:pt>
                <c:pt idx="296">
                  <c:v>42971</c:v>
                </c:pt>
                <c:pt idx="297">
                  <c:v>42972</c:v>
                </c:pt>
                <c:pt idx="298">
                  <c:v>42973</c:v>
                </c:pt>
                <c:pt idx="299">
                  <c:v>42974</c:v>
                </c:pt>
                <c:pt idx="300">
                  <c:v>42975</c:v>
                </c:pt>
                <c:pt idx="301">
                  <c:v>42976</c:v>
                </c:pt>
                <c:pt idx="302">
                  <c:v>42977</c:v>
                </c:pt>
                <c:pt idx="303">
                  <c:v>42978</c:v>
                </c:pt>
                <c:pt idx="304">
                  <c:v>42979</c:v>
                </c:pt>
                <c:pt idx="305">
                  <c:v>42980</c:v>
                </c:pt>
                <c:pt idx="306">
                  <c:v>42981</c:v>
                </c:pt>
                <c:pt idx="307">
                  <c:v>42982</c:v>
                </c:pt>
                <c:pt idx="308">
                  <c:v>42983</c:v>
                </c:pt>
                <c:pt idx="309">
                  <c:v>42984</c:v>
                </c:pt>
                <c:pt idx="310">
                  <c:v>42985</c:v>
                </c:pt>
                <c:pt idx="311">
                  <c:v>42986</c:v>
                </c:pt>
                <c:pt idx="312">
                  <c:v>42987</c:v>
                </c:pt>
                <c:pt idx="313">
                  <c:v>42988</c:v>
                </c:pt>
                <c:pt idx="314">
                  <c:v>42989</c:v>
                </c:pt>
                <c:pt idx="315">
                  <c:v>42990</c:v>
                </c:pt>
                <c:pt idx="316">
                  <c:v>42991</c:v>
                </c:pt>
                <c:pt idx="317">
                  <c:v>42992</c:v>
                </c:pt>
                <c:pt idx="318">
                  <c:v>42993</c:v>
                </c:pt>
                <c:pt idx="319">
                  <c:v>42994</c:v>
                </c:pt>
                <c:pt idx="320">
                  <c:v>42995</c:v>
                </c:pt>
                <c:pt idx="321">
                  <c:v>42996</c:v>
                </c:pt>
                <c:pt idx="322">
                  <c:v>42997</c:v>
                </c:pt>
                <c:pt idx="323">
                  <c:v>42998</c:v>
                </c:pt>
                <c:pt idx="324">
                  <c:v>42999</c:v>
                </c:pt>
                <c:pt idx="325">
                  <c:v>43000</c:v>
                </c:pt>
                <c:pt idx="326">
                  <c:v>43001</c:v>
                </c:pt>
                <c:pt idx="327">
                  <c:v>43002</c:v>
                </c:pt>
                <c:pt idx="328">
                  <c:v>43003</c:v>
                </c:pt>
                <c:pt idx="329">
                  <c:v>43004</c:v>
                </c:pt>
                <c:pt idx="330">
                  <c:v>43005</c:v>
                </c:pt>
                <c:pt idx="331">
                  <c:v>43006</c:v>
                </c:pt>
                <c:pt idx="332">
                  <c:v>43007</c:v>
                </c:pt>
                <c:pt idx="333">
                  <c:v>43008</c:v>
                </c:pt>
                <c:pt idx="334">
                  <c:v>43009</c:v>
                </c:pt>
                <c:pt idx="335">
                  <c:v>43010</c:v>
                </c:pt>
                <c:pt idx="336">
                  <c:v>43011</c:v>
                </c:pt>
                <c:pt idx="337">
                  <c:v>43012</c:v>
                </c:pt>
                <c:pt idx="338">
                  <c:v>43013</c:v>
                </c:pt>
                <c:pt idx="339">
                  <c:v>43014</c:v>
                </c:pt>
                <c:pt idx="340">
                  <c:v>43015</c:v>
                </c:pt>
                <c:pt idx="341">
                  <c:v>43016</c:v>
                </c:pt>
                <c:pt idx="342">
                  <c:v>43017</c:v>
                </c:pt>
                <c:pt idx="343">
                  <c:v>43018</c:v>
                </c:pt>
                <c:pt idx="344">
                  <c:v>43019</c:v>
                </c:pt>
                <c:pt idx="345">
                  <c:v>43020</c:v>
                </c:pt>
                <c:pt idx="346">
                  <c:v>43021</c:v>
                </c:pt>
                <c:pt idx="347">
                  <c:v>43022</c:v>
                </c:pt>
                <c:pt idx="348">
                  <c:v>43023</c:v>
                </c:pt>
                <c:pt idx="349">
                  <c:v>43024</c:v>
                </c:pt>
                <c:pt idx="350">
                  <c:v>43025</c:v>
                </c:pt>
                <c:pt idx="351">
                  <c:v>43026</c:v>
                </c:pt>
                <c:pt idx="352">
                  <c:v>43027</c:v>
                </c:pt>
                <c:pt idx="353">
                  <c:v>43028</c:v>
                </c:pt>
                <c:pt idx="354">
                  <c:v>43029</c:v>
                </c:pt>
                <c:pt idx="355">
                  <c:v>43030</c:v>
                </c:pt>
                <c:pt idx="356">
                  <c:v>43031</c:v>
                </c:pt>
                <c:pt idx="357">
                  <c:v>43032</c:v>
                </c:pt>
                <c:pt idx="358">
                  <c:v>43033</c:v>
                </c:pt>
                <c:pt idx="359">
                  <c:v>43034</c:v>
                </c:pt>
                <c:pt idx="360">
                  <c:v>43035</c:v>
                </c:pt>
                <c:pt idx="361">
                  <c:v>43036</c:v>
                </c:pt>
                <c:pt idx="362">
                  <c:v>43037</c:v>
                </c:pt>
                <c:pt idx="363">
                  <c:v>43038</c:v>
                </c:pt>
                <c:pt idx="364">
                  <c:v>43039</c:v>
                </c:pt>
                <c:pt idx="365">
                  <c:v>43040</c:v>
                </c:pt>
                <c:pt idx="366">
                  <c:v>43041</c:v>
                </c:pt>
                <c:pt idx="367">
                  <c:v>43042</c:v>
                </c:pt>
                <c:pt idx="368">
                  <c:v>43043</c:v>
                </c:pt>
                <c:pt idx="369">
                  <c:v>43044</c:v>
                </c:pt>
                <c:pt idx="370">
                  <c:v>43045</c:v>
                </c:pt>
                <c:pt idx="371">
                  <c:v>43046</c:v>
                </c:pt>
                <c:pt idx="372">
                  <c:v>43047</c:v>
                </c:pt>
                <c:pt idx="373">
                  <c:v>43048</c:v>
                </c:pt>
                <c:pt idx="374">
                  <c:v>43049</c:v>
                </c:pt>
                <c:pt idx="375">
                  <c:v>43050</c:v>
                </c:pt>
                <c:pt idx="376">
                  <c:v>43051</c:v>
                </c:pt>
                <c:pt idx="377">
                  <c:v>43052</c:v>
                </c:pt>
                <c:pt idx="378">
                  <c:v>43053</c:v>
                </c:pt>
                <c:pt idx="379">
                  <c:v>43054</c:v>
                </c:pt>
                <c:pt idx="380">
                  <c:v>43055</c:v>
                </c:pt>
                <c:pt idx="381">
                  <c:v>43056</c:v>
                </c:pt>
                <c:pt idx="382">
                  <c:v>43057</c:v>
                </c:pt>
                <c:pt idx="383">
                  <c:v>43058</c:v>
                </c:pt>
                <c:pt idx="384">
                  <c:v>43059</c:v>
                </c:pt>
                <c:pt idx="385">
                  <c:v>43060</c:v>
                </c:pt>
                <c:pt idx="386">
                  <c:v>43061</c:v>
                </c:pt>
                <c:pt idx="387">
                  <c:v>43062</c:v>
                </c:pt>
                <c:pt idx="388">
                  <c:v>43063</c:v>
                </c:pt>
                <c:pt idx="389">
                  <c:v>43064</c:v>
                </c:pt>
                <c:pt idx="390">
                  <c:v>43065</c:v>
                </c:pt>
                <c:pt idx="391">
                  <c:v>43066</c:v>
                </c:pt>
                <c:pt idx="392">
                  <c:v>43067</c:v>
                </c:pt>
                <c:pt idx="393">
                  <c:v>43068</c:v>
                </c:pt>
                <c:pt idx="394">
                  <c:v>43069</c:v>
                </c:pt>
              </c:numCache>
            </c:numRef>
          </c:xVal>
          <c:yVal>
            <c:numRef>
              <c:f>'cat2'!$M$2:$M$396</c:f>
              <c:numCache>
                <c:formatCode>General</c:formatCode>
                <c:ptCount val="395"/>
                <c:pt idx="0">
                  <c:v>2304</c:v>
                </c:pt>
                <c:pt idx="1">
                  <c:v>2712</c:v>
                </c:pt>
                <c:pt idx="2">
                  <c:v>2910</c:v>
                </c:pt>
                <c:pt idx="3">
                  <c:v>3030</c:v>
                </c:pt>
                <c:pt idx="4">
                  <c:v>3122</c:v>
                </c:pt>
                <c:pt idx="5">
                  <c:v>3144</c:v>
                </c:pt>
                <c:pt idx="6">
                  <c:v>3284</c:v>
                </c:pt>
                <c:pt idx="7">
                  <c:v>3293</c:v>
                </c:pt>
                <c:pt idx="8">
                  <c:v>3404</c:v>
                </c:pt>
                <c:pt idx="9">
                  <c:v>3493</c:v>
                </c:pt>
                <c:pt idx="10">
                  <c:v>3454</c:v>
                </c:pt>
                <c:pt idx="11">
                  <c:v>3479</c:v>
                </c:pt>
                <c:pt idx="12">
                  <c:v>3477</c:v>
                </c:pt>
                <c:pt idx="13">
                  <c:v>3517</c:v>
                </c:pt>
                <c:pt idx="14">
                  <c:v>3567</c:v>
                </c:pt>
                <c:pt idx="15">
                  <c:v>3576</c:v>
                </c:pt>
                <c:pt idx="16">
                  <c:v>3655</c:v>
                </c:pt>
                <c:pt idx="17">
                  <c:v>3686</c:v>
                </c:pt>
                <c:pt idx="18">
                  <c:v>3629</c:v>
                </c:pt>
                <c:pt idx="19">
                  <c:v>3659</c:v>
                </c:pt>
                <c:pt idx="20">
                  <c:v>3668</c:v>
                </c:pt>
                <c:pt idx="21">
                  <c:v>3570</c:v>
                </c:pt>
                <c:pt idx="22">
                  <c:v>3587</c:v>
                </c:pt>
                <c:pt idx="23">
                  <c:v>3540</c:v>
                </c:pt>
                <c:pt idx="24">
                  <c:v>3550</c:v>
                </c:pt>
                <c:pt idx="25">
                  <c:v>3546</c:v>
                </c:pt>
                <c:pt idx="26">
                  <c:v>3526</c:v>
                </c:pt>
                <c:pt idx="27">
                  <c:v>3564</c:v>
                </c:pt>
                <c:pt idx="28">
                  <c:v>3568</c:v>
                </c:pt>
                <c:pt idx="29">
                  <c:v>3567</c:v>
                </c:pt>
                <c:pt idx="30">
                  <c:v>3588</c:v>
                </c:pt>
                <c:pt idx="31">
                  <c:v>3582</c:v>
                </c:pt>
                <c:pt idx="32">
                  <c:v>3512</c:v>
                </c:pt>
                <c:pt idx="33">
                  <c:v>3476</c:v>
                </c:pt>
                <c:pt idx="34">
                  <c:v>3502</c:v>
                </c:pt>
                <c:pt idx="35">
                  <c:v>3488</c:v>
                </c:pt>
                <c:pt idx="36">
                  <c:v>3497</c:v>
                </c:pt>
                <c:pt idx="37">
                  <c:v>3452</c:v>
                </c:pt>
                <c:pt idx="38">
                  <c:v>3289</c:v>
                </c:pt>
                <c:pt idx="39">
                  <c:v>3254</c:v>
                </c:pt>
                <c:pt idx="40">
                  <c:v>3252</c:v>
                </c:pt>
                <c:pt idx="41">
                  <c:v>3292</c:v>
                </c:pt>
                <c:pt idx="42">
                  <c:v>3316</c:v>
                </c:pt>
                <c:pt idx="43">
                  <c:v>3305</c:v>
                </c:pt>
                <c:pt idx="44">
                  <c:v>3330</c:v>
                </c:pt>
                <c:pt idx="45">
                  <c:v>3352</c:v>
                </c:pt>
                <c:pt idx="46">
                  <c:v>3328</c:v>
                </c:pt>
                <c:pt idx="47">
                  <c:v>3332</c:v>
                </c:pt>
                <c:pt idx="48">
                  <c:v>3356</c:v>
                </c:pt>
                <c:pt idx="49">
                  <c:v>3365</c:v>
                </c:pt>
                <c:pt idx="50">
                  <c:v>3352</c:v>
                </c:pt>
                <c:pt idx="51">
                  <c:v>3353</c:v>
                </c:pt>
                <c:pt idx="52">
                  <c:v>3352</c:v>
                </c:pt>
                <c:pt idx="53">
                  <c:v>3327</c:v>
                </c:pt>
                <c:pt idx="54">
                  <c:v>3294</c:v>
                </c:pt>
                <c:pt idx="55">
                  <c:v>3276</c:v>
                </c:pt>
                <c:pt idx="56">
                  <c:v>3311</c:v>
                </c:pt>
                <c:pt idx="57">
                  <c:v>3341</c:v>
                </c:pt>
                <c:pt idx="58">
                  <c:v>3351</c:v>
                </c:pt>
                <c:pt idx="59">
                  <c:v>3322</c:v>
                </c:pt>
                <c:pt idx="60">
                  <c:v>3256</c:v>
                </c:pt>
                <c:pt idx="61">
                  <c:v>3246</c:v>
                </c:pt>
                <c:pt idx="62">
                  <c:v>3288</c:v>
                </c:pt>
                <c:pt idx="63">
                  <c:v>3313</c:v>
                </c:pt>
                <c:pt idx="64">
                  <c:v>3331</c:v>
                </c:pt>
                <c:pt idx="65">
                  <c:v>3323</c:v>
                </c:pt>
                <c:pt idx="66">
                  <c:v>3331</c:v>
                </c:pt>
                <c:pt idx="67">
                  <c:v>3287</c:v>
                </c:pt>
                <c:pt idx="68">
                  <c:v>3227</c:v>
                </c:pt>
                <c:pt idx="69">
                  <c:v>3274</c:v>
                </c:pt>
                <c:pt idx="70">
                  <c:v>3278</c:v>
                </c:pt>
                <c:pt idx="71">
                  <c:v>3295</c:v>
                </c:pt>
                <c:pt idx="72">
                  <c:v>3285</c:v>
                </c:pt>
                <c:pt idx="73">
                  <c:v>3270</c:v>
                </c:pt>
                <c:pt idx="74">
                  <c:v>3237</c:v>
                </c:pt>
                <c:pt idx="75">
                  <c:v>3201</c:v>
                </c:pt>
                <c:pt idx="76">
                  <c:v>3238</c:v>
                </c:pt>
                <c:pt idx="77">
                  <c:v>3265</c:v>
                </c:pt>
                <c:pt idx="78">
                  <c:v>3303</c:v>
                </c:pt>
                <c:pt idx="79">
                  <c:v>3316</c:v>
                </c:pt>
                <c:pt idx="80">
                  <c:v>3316</c:v>
                </c:pt>
                <c:pt idx="81">
                  <c:v>3282</c:v>
                </c:pt>
                <c:pt idx="82">
                  <c:v>3256</c:v>
                </c:pt>
                <c:pt idx="83">
                  <c:v>3276</c:v>
                </c:pt>
                <c:pt idx="84">
                  <c:v>3297</c:v>
                </c:pt>
                <c:pt idx="85">
                  <c:v>3297</c:v>
                </c:pt>
                <c:pt idx="86">
                  <c:v>3289</c:v>
                </c:pt>
                <c:pt idx="87">
                  <c:v>3273</c:v>
                </c:pt>
                <c:pt idx="88">
                  <c:v>3201</c:v>
                </c:pt>
                <c:pt idx="89">
                  <c:v>3180</c:v>
                </c:pt>
                <c:pt idx="90">
                  <c:v>3213</c:v>
                </c:pt>
                <c:pt idx="91">
                  <c:v>3205</c:v>
                </c:pt>
                <c:pt idx="92">
                  <c:v>3235</c:v>
                </c:pt>
                <c:pt idx="93">
                  <c:v>3225</c:v>
                </c:pt>
                <c:pt idx="94">
                  <c:v>3245</c:v>
                </c:pt>
                <c:pt idx="95">
                  <c:v>3197</c:v>
                </c:pt>
                <c:pt idx="96">
                  <c:v>3169</c:v>
                </c:pt>
                <c:pt idx="97">
                  <c:v>3218</c:v>
                </c:pt>
                <c:pt idx="98">
                  <c:v>3244</c:v>
                </c:pt>
                <c:pt idx="99">
                  <c:v>3231</c:v>
                </c:pt>
                <c:pt idx="100">
                  <c:v>3246</c:v>
                </c:pt>
                <c:pt idx="101">
                  <c:v>3234</c:v>
                </c:pt>
                <c:pt idx="102">
                  <c:v>3203</c:v>
                </c:pt>
                <c:pt idx="103">
                  <c:v>3191</c:v>
                </c:pt>
                <c:pt idx="104">
                  <c:v>3197</c:v>
                </c:pt>
                <c:pt idx="105">
                  <c:v>3203</c:v>
                </c:pt>
                <c:pt idx="106">
                  <c:v>3196</c:v>
                </c:pt>
                <c:pt idx="107">
                  <c:v>3227</c:v>
                </c:pt>
                <c:pt idx="108">
                  <c:v>3279</c:v>
                </c:pt>
                <c:pt idx="109">
                  <c:v>3271</c:v>
                </c:pt>
                <c:pt idx="110">
                  <c:v>3249</c:v>
                </c:pt>
                <c:pt idx="111">
                  <c:v>3344</c:v>
                </c:pt>
                <c:pt idx="112">
                  <c:v>3337</c:v>
                </c:pt>
                <c:pt idx="113">
                  <c:v>3253</c:v>
                </c:pt>
                <c:pt idx="114">
                  <c:v>3243</c:v>
                </c:pt>
                <c:pt idx="115">
                  <c:v>3288</c:v>
                </c:pt>
                <c:pt idx="116">
                  <c:v>3261</c:v>
                </c:pt>
                <c:pt idx="117">
                  <c:v>3229</c:v>
                </c:pt>
                <c:pt idx="118">
                  <c:v>3282</c:v>
                </c:pt>
                <c:pt idx="119">
                  <c:v>3319</c:v>
                </c:pt>
                <c:pt idx="120">
                  <c:v>3308</c:v>
                </c:pt>
                <c:pt idx="121">
                  <c:v>3346</c:v>
                </c:pt>
                <c:pt idx="122">
                  <c:v>3358</c:v>
                </c:pt>
                <c:pt idx="123">
                  <c:v>3369</c:v>
                </c:pt>
                <c:pt idx="124">
                  <c:v>3379</c:v>
                </c:pt>
                <c:pt idx="125">
                  <c:v>3432</c:v>
                </c:pt>
                <c:pt idx="126">
                  <c:v>3410</c:v>
                </c:pt>
                <c:pt idx="127">
                  <c:v>3424</c:v>
                </c:pt>
                <c:pt idx="128">
                  <c:v>3472</c:v>
                </c:pt>
                <c:pt idx="129">
                  <c:v>3524</c:v>
                </c:pt>
                <c:pt idx="130">
                  <c:v>3469</c:v>
                </c:pt>
                <c:pt idx="131">
                  <c:v>3438</c:v>
                </c:pt>
                <c:pt idx="132">
                  <c:v>3495</c:v>
                </c:pt>
                <c:pt idx="133">
                  <c:v>3521</c:v>
                </c:pt>
                <c:pt idx="134">
                  <c:v>3502</c:v>
                </c:pt>
                <c:pt idx="135">
                  <c:v>3525</c:v>
                </c:pt>
                <c:pt idx="136">
                  <c:v>3528</c:v>
                </c:pt>
                <c:pt idx="137">
                  <c:v>3497</c:v>
                </c:pt>
                <c:pt idx="138">
                  <c:v>3490</c:v>
                </c:pt>
                <c:pt idx="139">
                  <c:v>3478</c:v>
                </c:pt>
                <c:pt idx="140">
                  <c:v>3490</c:v>
                </c:pt>
                <c:pt idx="141">
                  <c:v>3483</c:v>
                </c:pt>
                <c:pt idx="142">
                  <c:v>3479</c:v>
                </c:pt>
                <c:pt idx="143">
                  <c:v>3483</c:v>
                </c:pt>
                <c:pt idx="144">
                  <c:v>3447</c:v>
                </c:pt>
                <c:pt idx="145">
                  <c:v>3431</c:v>
                </c:pt>
                <c:pt idx="146">
                  <c:v>3469</c:v>
                </c:pt>
                <c:pt idx="147">
                  <c:v>3463</c:v>
                </c:pt>
                <c:pt idx="148">
                  <c:v>3476</c:v>
                </c:pt>
                <c:pt idx="149">
                  <c:v>3491</c:v>
                </c:pt>
                <c:pt idx="150">
                  <c:v>3525</c:v>
                </c:pt>
                <c:pt idx="151">
                  <c:v>3482</c:v>
                </c:pt>
                <c:pt idx="152">
                  <c:v>3464</c:v>
                </c:pt>
                <c:pt idx="153">
                  <c:v>3503</c:v>
                </c:pt>
                <c:pt idx="154">
                  <c:v>3540</c:v>
                </c:pt>
                <c:pt idx="155">
                  <c:v>3556</c:v>
                </c:pt>
                <c:pt idx="156">
                  <c:v>3588</c:v>
                </c:pt>
                <c:pt idx="157">
                  <c:v>3592</c:v>
                </c:pt>
                <c:pt idx="158">
                  <c:v>3544</c:v>
                </c:pt>
                <c:pt idx="159">
                  <c:v>3526</c:v>
                </c:pt>
                <c:pt idx="160">
                  <c:v>3605</c:v>
                </c:pt>
                <c:pt idx="161">
                  <c:v>3610</c:v>
                </c:pt>
                <c:pt idx="162">
                  <c:v>3615</c:v>
                </c:pt>
                <c:pt idx="163">
                  <c:v>3637</c:v>
                </c:pt>
                <c:pt idx="164">
                  <c:v>3643</c:v>
                </c:pt>
                <c:pt idx="165">
                  <c:v>5723</c:v>
                </c:pt>
                <c:pt idx="166">
                  <c:v>6311</c:v>
                </c:pt>
                <c:pt idx="167">
                  <c:v>6845</c:v>
                </c:pt>
                <c:pt idx="168">
                  <c:v>7169</c:v>
                </c:pt>
                <c:pt idx="169">
                  <c:v>7397</c:v>
                </c:pt>
                <c:pt idx="170">
                  <c:v>7445</c:v>
                </c:pt>
                <c:pt idx="171">
                  <c:v>7580</c:v>
                </c:pt>
                <c:pt idx="172">
                  <c:v>7535</c:v>
                </c:pt>
                <c:pt idx="173">
                  <c:v>7496</c:v>
                </c:pt>
                <c:pt idx="174">
                  <c:v>7632</c:v>
                </c:pt>
                <c:pt idx="175">
                  <c:v>7647</c:v>
                </c:pt>
                <c:pt idx="176">
                  <c:v>7702</c:v>
                </c:pt>
                <c:pt idx="177">
                  <c:v>10303</c:v>
                </c:pt>
                <c:pt idx="178">
                  <c:v>10777</c:v>
                </c:pt>
                <c:pt idx="179">
                  <c:v>10875</c:v>
                </c:pt>
                <c:pt idx="180">
                  <c:v>10910</c:v>
                </c:pt>
                <c:pt idx="181">
                  <c:v>11294</c:v>
                </c:pt>
                <c:pt idx="182">
                  <c:v>11415</c:v>
                </c:pt>
                <c:pt idx="183">
                  <c:v>11498</c:v>
                </c:pt>
                <c:pt idx="184">
                  <c:v>11550</c:v>
                </c:pt>
                <c:pt idx="185">
                  <c:v>11637</c:v>
                </c:pt>
                <c:pt idx="186">
                  <c:v>11568</c:v>
                </c:pt>
                <c:pt idx="187">
                  <c:v>11570</c:v>
                </c:pt>
                <c:pt idx="188">
                  <c:v>11824</c:v>
                </c:pt>
                <c:pt idx="189">
                  <c:v>6480</c:v>
                </c:pt>
                <c:pt idx="190">
                  <c:v>5498</c:v>
                </c:pt>
                <c:pt idx="191">
                  <c:v>5050</c:v>
                </c:pt>
                <c:pt idx="192">
                  <c:v>4818</c:v>
                </c:pt>
                <c:pt idx="193">
                  <c:v>4643</c:v>
                </c:pt>
                <c:pt idx="194">
                  <c:v>4524</c:v>
                </c:pt>
                <c:pt idx="195">
                  <c:v>4425</c:v>
                </c:pt>
                <c:pt idx="196">
                  <c:v>4326</c:v>
                </c:pt>
                <c:pt idx="197">
                  <c:v>4248</c:v>
                </c:pt>
                <c:pt idx="198">
                  <c:v>4188</c:v>
                </c:pt>
                <c:pt idx="199">
                  <c:v>4173</c:v>
                </c:pt>
                <c:pt idx="200">
                  <c:v>4102</c:v>
                </c:pt>
                <c:pt idx="201">
                  <c:v>4032</c:v>
                </c:pt>
                <c:pt idx="202">
                  <c:v>4011</c:v>
                </c:pt>
                <c:pt idx="203">
                  <c:v>3948</c:v>
                </c:pt>
                <c:pt idx="204">
                  <c:v>3959</c:v>
                </c:pt>
                <c:pt idx="205">
                  <c:v>3946</c:v>
                </c:pt>
                <c:pt idx="206">
                  <c:v>3893</c:v>
                </c:pt>
                <c:pt idx="207">
                  <c:v>3810</c:v>
                </c:pt>
                <c:pt idx="208">
                  <c:v>3786</c:v>
                </c:pt>
                <c:pt idx="209">
                  <c:v>3815</c:v>
                </c:pt>
                <c:pt idx="210">
                  <c:v>3840</c:v>
                </c:pt>
                <c:pt idx="211">
                  <c:v>3801</c:v>
                </c:pt>
                <c:pt idx="212">
                  <c:v>3857</c:v>
                </c:pt>
                <c:pt idx="213">
                  <c:v>3829</c:v>
                </c:pt>
                <c:pt idx="214">
                  <c:v>3792</c:v>
                </c:pt>
                <c:pt idx="215">
                  <c:v>3751</c:v>
                </c:pt>
                <c:pt idx="216">
                  <c:v>3778</c:v>
                </c:pt>
                <c:pt idx="217">
                  <c:v>3798</c:v>
                </c:pt>
                <c:pt idx="218">
                  <c:v>3805</c:v>
                </c:pt>
                <c:pt idx="219">
                  <c:v>3782</c:v>
                </c:pt>
                <c:pt idx="220">
                  <c:v>3739</c:v>
                </c:pt>
                <c:pt idx="221">
                  <c:v>3676</c:v>
                </c:pt>
                <c:pt idx="222">
                  <c:v>3638</c:v>
                </c:pt>
                <c:pt idx="223">
                  <c:v>3680</c:v>
                </c:pt>
                <c:pt idx="224">
                  <c:v>6359</c:v>
                </c:pt>
                <c:pt idx="225">
                  <c:v>6855</c:v>
                </c:pt>
                <c:pt idx="226">
                  <c:v>7048</c:v>
                </c:pt>
                <c:pt idx="227">
                  <c:v>7160</c:v>
                </c:pt>
                <c:pt idx="228">
                  <c:v>7150</c:v>
                </c:pt>
                <c:pt idx="229">
                  <c:v>7185</c:v>
                </c:pt>
                <c:pt idx="230">
                  <c:v>7381</c:v>
                </c:pt>
                <c:pt idx="231">
                  <c:v>4840</c:v>
                </c:pt>
                <c:pt idx="232">
                  <c:v>4476</c:v>
                </c:pt>
                <c:pt idx="233">
                  <c:v>4312</c:v>
                </c:pt>
                <c:pt idx="234">
                  <c:v>4187</c:v>
                </c:pt>
                <c:pt idx="235">
                  <c:v>4071</c:v>
                </c:pt>
                <c:pt idx="236">
                  <c:v>4002</c:v>
                </c:pt>
                <c:pt idx="237">
                  <c:v>3996</c:v>
                </c:pt>
                <c:pt idx="238">
                  <c:v>3933</c:v>
                </c:pt>
                <c:pt idx="239">
                  <c:v>3896</c:v>
                </c:pt>
                <c:pt idx="240">
                  <c:v>3864</c:v>
                </c:pt>
                <c:pt idx="241">
                  <c:v>3805</c:v>
                </c:pt>
                <c:pt idx="242">
                  <c:v>3752</c:v>
                </c:pt>
                <c:pt idx="243">
                  <c:v>3710</c:v>
                </c:pt>
                <c:pt idx="244">
                  <c:v>3687</c:v>
                </c:pt>
                <c:pt idx="245">
                  <c:v>5983</c:v>
                </c:pt>
                <c:pt idx="246">
                  <c:v>6690</c:v>
                </c:pt>
                <c:pt idx="247">
                  <c:v>6933</c:v>
                </c:pt>
                <c:pt idx="248">
                  <c:v>7135</c:v>
                </c:pt>
                <c:pt idx="249">
                  <c:v>7151</c:v>
                </c:pt>
                <c:pt idx="250">
                  <c:v>7160</c:v>
                </c:pt>
                <c:pt idx="251">
                  <c:v>7341</c:v>
                </c:pt>
                <c:pt idx="252">
                  <c:v>7470</c:v>
                </c:pt>
                <c:pt idx="253">
                  <c:v>7547</c:v>
                </c:pt>
                <c:pt idx="254">
                  <c:v>7615</c:v>
                </c:pt>
                <c:pt idx="255">
                  <c:v>7745</c:v>
                </c:pt>
                <c:pt idx="256">
                  <c:v>7756</c:v>
                </c:pt>
                <c:pt idx="257">
                  <c:v>7713</c:v>
                </c:pt>
                <c:pt idx="258">
                  <c:v>7845</c:v>
                </c:pt>
                <c:pt idx="259">
                  <c:v>7976</c:v>
                </c:pt>
                <c:pt idx="260">
                  <c:v>8062</c:v>
                </c:pt>
                <c:pt idx="261">
                  <c:v>5387</c:v>
                </c:pt>
                <c:pt idx="262">
                  <c:v>4842</c:v>
                </c:pt>
                <c:pt idx="263">
                  <c:v>4607</c:v>
                </c:pt>
                <c:pt idx="264">
                  <c:v>4464</c:v>
                </c:pt>
                <c:pt idx="265">
                  <c:v>4375</c:v>
                </c:pt>
                <c:pt idx="266">
                  <c:v>4267</c:v>
                </c:pt>
                <c:pt idx="267">
                  <c:v>4245</c:v>
                </c:pt>
                <c:pt idx="268">
                  <c:v>4210</c:v>
                </c:pt>
                <c:pt idx="269">
                  <c:v>4167</c:v>
                </c:pt>
                <c:pt idx="270">
                  <c:v>4139</c:v>
                </c:pt>
                <c:pt idx="271">
                  <c:v>4072</c:v>
                </c:pt>
                <c:pt idx="272">
                  <c:v>4108</c:v>
                </c:pt>
                <c:pt idx="273">
                  <c:v>4100</c:v>
                </c:pt>
                <c:pt idx="274">
                  <c:v>4052</c:v>
                </c:pt>
                <c:pt idx="275">
                  <c:v>4013</c:v>
                </c:pt>
                <c:pt idx="276">
                  <c:v>3986</c:v>
                </c:pt>
                <c:pt idx="277">
                  <c:v>3934</c:v>
                </c:pt>
                <c:pt idx="278">
                  <c:v>3896</c:v>
                </c:pt>
                <c:pt idx="279">
                  <c:v>3914</c:v>
                </c:pt>
                <c:pt idx="280">
                  <c:v>3881</c:v>
                </c:pt>
                <c:pt idx="281">
                  <c:v>3888</c:v>
                </c:pt>
                <c:pt idx="282">
                  <c:v>3887</c:v>
                </c:pt>
                <c:pt idx="283">
                  <c:v>3882</c:v>
                </c:pt>
                <c:pt idx="284">
                  <c:v>3847</c:v>
                </c:pt>
                <c:pt idx="285">
                  <c:v>3829</c:v>
                </c:pt>
                <c:pt idx="286">
                  <c:v>3870</c:v>
                </c:pt>
                <c:pt idx="287">
                  <c:v>3884</c:v>
                </c:pt>
                <c:pt idx="288">
                  <c:v>3901</c:v>
                </c:pt>
                <c:pt idx="289">
                  <c:v>3934</c:v>
                </c:pt>
                <c:pt idx="290">
                  <c:v>3978</c:v>
                </c:pt>
                <c:pt idx="291">
                  <c:v>3935</c:v>
                </c:pt>
                <c:pt idx="292">
                  <c:v>3918</c:v>
                </c:pt>
                <c:pt idx="293">
                  <c:v>3984</c:v>
                </c:pt>
                <c:pt idx="294">
                  <c:v>4011</c:v>
                </c:pt>
                <c:pt idx="295">
                  <c:v>4046</c:v>
                </c:pt>
                <c:pt idx="296">
                  <c:v>4061</c:v>
                </c:pt>
                <c:pt idx="297">
                  <c:v>4084</c:v>
                </c:pt>
                <c:pt idx="298">
                  <c:v>4010</c:v>
                </c:pt>
                <c:pt idx="299">
                  <c:v>3978</c:v>
                </c:pt>
                <c:pt idx="300">
                  <c:v>3979</c:v>
                </c:pt>
                <c:pt idx="301">
                  <c:v>3988</c:v>
                </c:pt>
                <c:pt idx="302">
                  <c:v>3996</c:v>
                </c:pt>
                <c:pt idx="303">
                  <c:v>3987</c:v>
                </c:pt>
                <c:pt idx="304">
                  <c:v>3954</c:v>
                </c:pt>
                <c:pt idx="305">
                  <c:v>3840</c:v>
                </c:pt>
                <c:pt idx="306">
                  <c:v>3789</c:v>
                </c:pt>
                <c:pt idx="307">
                  <c:v>3822</c:v>
                </c:pt>
                <c:pt idx="308">
                  <c:v>3845</c:v>
                </c:pt>
                <c:pt idx="309">
                  <c:v>3874</c:v>
                </c:pt>
                <c:pt idx="310">
                  <c:v>3908</c:v>
                </c:pt>
                <c:pt idx="311">
                  <c:v>6272</c:v>
                </c:pt>
                <c:pt idx="312">
                  <c:v>6707</c:v>
                </c:pt>
                <c:pt idx="313">
                  <c:v>6923</c:v>
                </c:pt>
                <c:pt idx="314">
                  <c:v>7283</c:v>
                </c:pt>
                <c:pt idx="315">
                  <c:v>7535</c:v>
                </c:pt>
                <c:pt idx="316">
                  <c:v>7697</c:v>
                </c:pt>
                <c:pt idx="317">
                  <c:v>7836</c:v>
                </c:pt>
                <c:pt idx="318">
                  <c:v>7921</c:v>
                </c:pt>
                <c:pt idx="319">
                  <c:v>7880</c:v>
                </c:pt>
                <c:pt idx="320">
                  <c:v>7896</c:v>
                </c:pt>
                <c:pt idx="321">
                  <c:v>8013</c:v>
                </c:pt>
                <c:pt idx="322">
                  <c:v>8037</c:v>
                </c:pt>
                <c:pt idx="323">
                  <c:v>8076</c:v>
                </c:pt>
                <c:pt idx="324">
                  <c:v>8140</c:v>
                </c:pt>
                <c:pt idx="325">
                  <c:v>5666</c:v>
                </c:pt>
                <c:pt idx="326">
                  <c:v>5205</c:v>
                </c:pt>
                <c:pt idx="327">
                  <c:v>4959</c:v>
                </c:pt>
                <c:pt idx="328">
                  <c:v>4809</c:v>
                </c:pt>
                <c:pt idx="329">
                  <c:v>4728</c:v>
                </c:pt>
                <c:pt idx="330">
                  <c:v>4650</c:v>
                </c:pt>
                <c:pt idx="331">
                  <c:v>4578</c:v>
                </c:pt>
                <c:pt idx="332">
                  <c:v>4533</c:v>
                </c:pt>
                <c:pt idx="333">
                  <c:v>4480</c:v>
                </c:pt>
                <c:pt idx="334">
                  <c:v>4445</c:v>
                </c:pt>
                <c:pt idx="335">
                  <c:v>4437</c:v>
                </c:pt>
                <c:pt idx="336">
                  <c:v>4372</c:v>
                </c:pt>
                <c:pt idx="337">
                  <c:v>4347</c:v>
                </c:pt>
                <c:pt idx="338">
                  <c:v>4300</c:v>
                </c:pt>
                <c:pt idx="339">
                  <c:v>4294</c:v>
                </c:pt>
                <c:pt idx="340">
                  <c:v>4206</c:v>
                </c:pt>
                <c:pt idx="341">
                  <c:v>4160</c:v>
                </c:pt>
                <c:pt idx="342">
                  <c:v>4171</c:v>
                </c:pt>
                <c:pt idx="343">
                  <c:v>6879</c:v>
                </c:pt>
                <c:pt idx="344">
                  <c:v>4731</c:v>
                </c:pt>
                <c:pt idx="345">
                  <c:v>4440</c:v>
                </c:pt>
                <c:pt idx="346">
                  <c:v>4371</c:v>
                </c:pt>
                <c:pt idx="347">
                  <c:v>4288</c:v>
                </c:pt>
                <c:pt idx="348">
                  <c:v>4226</c:v>
                </c:pt>
                <c:pt idx="349">
                  <c:v>4269</c:v>
                </c:pt>
                <c:pt idx="350">
                  <c:v>4237</c:v>
                </c:pt>
                <c:pt idx="351">
                  <c:v>4255</c:v>
                </c:pt>
                <c:pt idx="352">
                  <c:v>4234</c:v>
                </c:pt>
                <c:pt idx="353">
                  <c:v>4187</c:v>
                </c:pt>
                <c:pt idx="354">
                  <c:v>4109</c:v>
                </c:pt>
                <c:pt idx="355">
                  <c:v>4079</c:v>
                </c:pt>
                <c:pt idx="356">
                  <c:v>6966</c:v>
                </c:pt>
                <c:pt idx="357">
                  <c:v>4714</c:v>
                </c:pt>
                <c:pt idx="358">
                  <c:v>4382</c:v>
                </c:pt>
                <c:pt idx="359">
                  <c:v>4276</c:v>
                </c:pt>
                <c:pt idx="360">
                  <c:v>4222</c:v>
                </c:pt>
                <c:pt idx="361">
                  <c:v>4150</c:v>
                </c:pt>
                <c:pt idx="362">
                  <c:v>4072</c:v>
                </c:pt>
                <c:pt idx="363">
                  <c:v>4119</c:v>
                </c:pt>
                <c:pt idx="364">
                  <c:v>4144</c:v>
                </c:pt>
                <c:pt idx="365">
                  <c:v>4186</c:v>
                </c:pt>
                <c:pt idx="366">
                  <c:v>4156</c:v>
                </c:pt>
                <c:pt idx="367">
                  <c:v>4189</c:v>
                </c:pt>
                <c:pt idx="368">
                  <c:v>4189</c:v>
                </c:pt>
                <c:pt idx="369">
                  <c:v>4138</c:v>
                </c:pt>
                <c:pt idx="370">
                  <c:v>4151</c:v>
                </c:pt>
                <c:pt idx="371">
                  <c:v>4127</c:v>
                </c:pt>
                <c:pt idx="372">
                  <c:v>4081</c:v>
                </c:pt>
                <c:pt idx="373">
                  <c:v>4028</c:v>
                </c:pt>
                <c:pt idx="374">
                  <c:v>3991</c:v>
                </c:pt>
                <c:pt idx="375">
                  <c:v>3949</c:v>
                </c:pt>
                <c:pt idx="376">
                  <c:v>3885</c:v>
                </c:pt>
                <c:pt idx="377">
                  <c:v>3940</c:v>
                </c:pt>
                <c:pt idx="378">
                  <c:v>3968</c:v>
                </c:pt>
                <c:pt idx="379">
                  <c:v>4020</c:v>
                </c:pt>
                <c:pt idx="380">
                  <c:v>3917</c:v>
                </c:pt>
                <c:pt idx="381">
                  <c:v>4011</c:v>
                </c:pt>
                <c:pt idx="382">
                  <c:v>3938</c:v>
                </c:pt>
                <c:pt idx="383">
                  <c:v>3932</c:v>
                </c:pt>
                <c:pt idx="384">
                  <c:v>3970</c:v>
                </c:pt>
                <c:pt idx="385">
                  <c:v>3929</c:v>
                </c:pt>
                <c:pt idx="386">
                  <c:v>3899</c:v>
                </c:pt>
                <c:pt idx="387">
                  <c:v>3842</c:v>
                </c:pt>
                <c:pt idx="388">
                  <c:v>3779</c:v>
                </c:pt>
                <c:pt idx="389">
                  <c:v>3703</c:v>
                </c:pt>
                <c:pt idx="390">
                  <c:v>3562</c:v>
                </c:pt>
                <c:pt idx="391">
                  <c:v>3511</c:v>
                </c:pt>
                <c:pt idx="392">
                  <c:v>3358</c:v>
                </c:pt>
                <c:pt idx="393">
                  <c:v>3090</c:v>
                </c:pt>
                <c:pt idx="394">
                  <c:v>2614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23-F038-4B81-A5B2-16440CA4F7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7293520"/>
        <c:axId val="487293848"/>
      </c:scatterChart>
      <c:valAx>
        <c:axId val="487293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293848"/>
        <c:crosses val="autoZero"/>
        <c:crossBetween val="midCat"/>
      </c:valAx>
      <c:valAx>
        <c:axId val="487293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/>
                  <a:t>Job </a:t>
                </a:r>
                <a:r>
                  <a:rPr lang="en-US" sz="2400" dirty="0"/>
                  <a:t>numbers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7293520"/>
        <c:crosses val="autoZero"/>
        <c:crossBetween val="midCat"/>
      </c:val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08082-A7E6-42C9-875B-153E5285E4FB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9D882-99D3-4D4C-9AD3-79BE968D4D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7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all come from different</a:t>
            </a:r>
            <a:r>
              <a:rPr lang="en-US" baseline="0" dirty="0" smtClean="0"/>
              <a:t> departments, and i</a:t>
            </a:r>
            <a:r>
              <a:rPr lang="en-US" dirty="0" smtClean="0"/>
              <a:t>t</a:t>
            </a:r>
            <a:r>
              <a:rPr lang="en-US" baseline="0" dirty="0" smtClean="0"/>
              <a:t> has been</a:t>
            </a:r>
            <a:r>
              <a:rPr lang="en-US" dirty="0" smtClean="0"/>
              <a:t> a great learning experience for all of us, and we really enjoyed</a:t>
            </a:r>
            <a:r>
              <a:rPr lang="en-US" baseline="0" dirty="0" smtClean="0"/>
              <a:t> working with each other as a team.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9D882-99D3-4D4C-9AD3-79BE968D4D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09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12481"/>
            <a:ext cx="7772400" cy="1470025"/>
          </a:xfrm>
        </p:spPr>
        <p:txBody>
          <a:bodyPr/>
          <a:lstStyle>
            <a:lvl1pPr>
              <a:defRPr>
                <a:solidFill>
                  <a:srgbClr val="35434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12427" y="3886200"/>
            <a:ext cx="3359974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1A07-3BDD-4941-8FDC-7A54168F0CD7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9303C5-4092-B74F-A755-67E68ED371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Picture 4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520702" y="368300"/>
            <a:ext cx="37592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 userDrawn="1"/>
        </p:nvSpPr>
        <p:spPr>
          <a:xfrm>
            <a:off x="0" y="5695950"/>
            <a:ext cx="9144000" cy="1162050"/>
          </a:xfrm>
          <a:prstGeom prst="rect">
            <a:avLst/>
          </a:prstGeom>
          <a:solidFill>
            <a:srgbClr val="00355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3" name="Picture 12" descr="CWRU-ENG-white-rev-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2" y="5918208"/>
            <a:ext cx="2565400" cy="6511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7100D-19D0-1E48-8737-DE1331416AED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150AC-98CD-4D45-A067-9A8F9EA16D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6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6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5C56B-62F3-5E47-9F4E-9CE6F6D42770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76482-814C-044F-B560-DAD055386A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227BC-DB9A-794F-B570-CAA889FA6FC5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CB12B-5F91-C243-9266-916BD63505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1044576"/>
            <a:ext cx="8229600" cy="200578"/>
          </a:xfrm>
          <a:prstGeom prst="rect">
            <a:avLst/>
          </a:prstGeom>
          <a:solidFill>
            <a:srgbClr val="00355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8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4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1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29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18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6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F5DAA-1CF1-3C41-B657-058282AF0F05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DD5FC-DD03-904D-8E70-3DB6C9CFD8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8A75F-F7DB-0C41-85AF-8E2C377BDD1D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15EC62-054F-7A42-83C5-24136EBCC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84" indent="0">
              <a:buNone/>
              <a:defRPr sz="1500" b="1"/>
            </a:lvl2pPr>
            <a:lvl3pPr marL="685766" indent="0">
              <a:buNone/>
              <a:defRPr sz="1350" b="1"/>
            </a:lvl3pPr>
            <a:lvl4pPr marL="1028649" indent="0">
              <a:buNone/>
              <a:defRPr sz="1200" b="1"/>
            </a:lvl4pPr>
            <a:lvl5pPr marL="1371532" indent="0">
              <a:buNone/>
              <a:defRPr sz="1200" b="1"/>
            </a:lvl5pPr>
            <a:lvl6pPr marL="1714415" indent="0">
              <a:buNone/>
              <a:defRPr sz="1200" b="1"/>
            </a:lvl6pPr>
            <a:lvl7pPr marL="2057297" indent="0">
              <a:buNone/>
              <a:defRPr sz="1200" b="1"/>
            </a:lvl7pPr>
            <a:lvl8pPr marL="2400180" indent="0">
              <a:buNone/>
              <a:defRPr sz="1200" b="1"/>
            </a:lvl8pPr>
            <a:lvl9pPr marL="2743064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BEC8F-675C-4B42-962F-72A8C19828D2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F222A-4CA6-5849-8D44-21A361041B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9E6019-E442-4945-A557-0E60F5654AA8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38A81-AA65-EE45-AE9F-1F02AF8826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F3A75E-F877-A74A-A3BF-3E8B58F986A8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D7187-B096-6647-A25D-9B01E5358F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76047-5166-DF4E-B30A-667EA671C19E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C1895-3399-A04C-982B-7157CC152E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884" indent="0">
              <a:buNone/>
              <a:defRPr sz="900"/>
            </a:lvl2pPr>
            <a:lvl3pPr marL="685766" indent="0">
              <a:buNone/>
              <a:defRPr sz="750"/>
            </a:lvl3pPr>
            <a:lvl4pPr marL="1028649" indent="0">
              <a:buNone/>
              <a:defRPr sz="675"/>
            </a:lvl4pPr>
            <a:lvl5pPr marL="1371532" indent="0">
              <a:buNone/>
              <a:defRPr sz="675"/>
            </a:lvl5pPr>
            <a:lvl6pPr marL="1714415" indent="0">
              <a:buNone/>
              <a:defRPr sz="675"/>
            </a:lvl6pPr>
            <a:lvl7pPr marL="2057297" indent="0">
              <a:buNone/>
              <a:defRPr sz="675"/>
            </a:lvl7pPr>
            <a:lvl8pPr marL="2400180" indent="0">
              <a:buNone/>
              <a:defRPr sz="675"/>
            </a:lvl8pPr>
            <a:lvl9pPr marL="2743064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64D8BE-ADE5-B946-9276-F4253F675BB1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9F19A-AE47-CC4A-AA12-67F818D833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844278"/>
            <a:ext cx="9144000" cy="1013729"/>
          </a:xfrm>
          <a:prstGeom prst="rect">
            <a:avLst/>
          </a:prstGeom>
          <a:solidFill>
            <a:srgbClr val="00355F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0" name="Picture 9" descr="CWRU-ENG-white-rev-logo.eps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96" y="6076942"/>
            <a:ext cx="2565400" cy="651157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45"/>
            <a:ext cx="8229600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31830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B1CED3C5-7486-1D49-92B1-15CC102E018E}" type="datetime1">
              <a:rPr lang="en-US"/>
              <a:pPr>
                <a:defRPr/>
              </a:pPr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8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4510D7E-B5B2-E646-8EE5-7FEAC863C6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884" rtl="0" fontAlgn="base">
        <a:spcBef>
          <a:spcPct val="0"/>
        </a:spcBef>
        <a:spcAft>
          <a:spcPct val="0"/>
        </a:spcAft>
        <a:defRPr sz="3000" kern="1200">
          <a:solidFill>
            <a:srgbClr val="0A355D"/>
          </a:solidFill>
          <a:latin typeface="TitilliumMaps26L 999 wt"/>
          <a:ea typeface="ＭＳ Ｐゴシック" pitchFamily="-111" charset="-128"/>
          <a:cs typeface="TitilliumMaps26L 999 wt"/>
        </a:defRPr>
      </a:lvl1pPr>
      <a:lvl2pPr algn="ctr" defTabSz="342884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2pPr>
      <a:lvl3pPr algn="ctr" defTabSz="342884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3pPr>
      <a:lvl4pPr algn="ctr" defTabSz="342884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4pPr>
      <a:lvl5pPr algn="ctr" defTabSz="342884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5pPr>
      <a:lvl6pPr marL="342884" algn="ctr" defTabSz="342884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6pPr>
      <a:lvl7pPr marL="685766" algn="ctr" defTabSz="342884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7pPr>
      <a:lvl8pPr marL="1028649" algn="ctr" defTabSz="342884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8pPr>
      <a:lvl9pPr marL="1371532" algn="ctr" defTabSz="342884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-111" charset="0"/>
          <a:ea typeface="ＭＳ Ｐゴシック" pitchFamily="-111" charset="-128"/>
          <a:cs typeface="ＭＳ Ｐゴシック" pitchFamily="-111" charset="-128"/>
        </a:defRPr>
      </a:lvl9pPr>
    </p:titleStyle>
    <p:bodyStyle>
      <a:lvl1pPr marL="257162" indent="-257162" algn="l" defTabSz="342884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1500" kern="1200">
          <a:solidFill>
            <a:srgbClr val="35434F"/>
          </a:solidFill>
          <a:latin typeface="TitilliumMaps26L 500 wt"/>
          <a:ea typeface="ＭＳ Ｐゴシック" pitchFamily="-111" charset="-128"/>
          <a:cs typeface="TitilliumMaps26L 500 wt"/>
        </a:defRPr>
      </a:lvl1pPr>
      <a:lvl2pPr marL="557185" indent="-214303" algn="l" defTabSz="342884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1500" kern="1200">
          <a:solidFill>
            <a:srgbClr val="35434F"/>
          </a:solidFill>
          <a:latin typeface="TitilliumMaps26L 500 wt"/>
          <a:ea typeface="ＭＳ Ｐゴシック" pitchFamily="-111" charset="-128"/>
          <a:cs typeface="TitilliumMaps26L 500 wt"/>
        </a:defRPr>
      </a:lvl2pPr>
      <a:lvl3pPr marL="857207" indent="-171442" algn="l" defTabSz="342884" rtl="0" fontAlgn="base">
        <a:spcBef>
          <a:spcPct val="20000"/>
        </a:spcBef>
        <a:spcAft>
          <a:spcPct val="0"/>
        </a:spcAft>
        <a:buFont typeface="Arial" pitchFamily="-111" charset="0"/>
        <a:buChar char="•"/>
        <a:defRPr sz="1500" kern="1200">
          <a:solidFill>
            <a:srgbClr val="35434F"/>
          </a:solidFill>
          <a:latin typeface="TitilliumMaps26L 500 wt"/>
          <a:ea typeface="ＭＳ Ｐゴシック" pitchFamily="-111" charset="-128"/>
          <a:cs typeface="TitilliumMaps26L 500 wt"/>
        </a:defRPr>
      </a:lvl3pPr>
      <a:lvl4pPr marL="1200090" indent="-171442" algn="l" defTabSz="342884" rtl="0" fontAlgn="base">
        <a:spcBef>
          <a:spcPct val="20000"/>
        </a:spcBef>
        <a:spcAft>
          <a:spcPct val="0"/>
        </a:spcAft>
        <a:buFont typeface="Arial" pitchFamily="-111" charset="0"/>
        <a:buChar char="–"/>
        <a:defRPr sz="1500" kern="1200">
          <a:solidFill>
            <a:srgbClr val="35434F"/>
          </a:solidFill>
          <a:latin typeface="TitilliumMaps26L 500 wt"/>
          <a:ea typeface="ＭＳ Ｐゴシック" pitchFamily="-111" charset="-128"/>
          <a:cs typeface="TitilliumMaps26L 500 wt"/>
        </a:defRPr>
      </a:lvl4pPr>
      <a:lvl5pPr marL="1542974" indent="-171442" algn="l" defTabSz="342884" rtl="0" fontAlgn="base">
        <a:spcBef>
          <a:spcPct val="20000"/>
        </a:spcBef>
        <a:spcAft>
          <a:spcPct val="0"/>
        </a:spcAft>
        <a:buFont typeface="Arial" pitchFamily="-111" charset="0"/>
        <a:buChar char="»"/>
        <a:defRPr sz="1500" kern="1200">
          <a:solidFill>
            <a:srgbClr val="35434F"/>
          </a:solidFill>
          <a:latin typeface="TitilliumMaps26L 500 wt"/>
          <a:ea typeface="ＭＳ Ｐゴシック" pitchFamily="-111" charset="-128"/>
          <a:cs typeface="TitilliumMaps26L 500 wt"/>
        </a:defRPr>
      </a:lvl5pPr>
      <a:lvl6pPr marL="1885856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342884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342884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7867" y="575310"/>
            <a:ext cx="3571820" cy="4804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Box 13"/>
          <p:cNvSpPr txBox="1">
            <a:spLocks noChangeArrowheads="1"/>
          </p:cNvSpPr>
          <p:nvPr/>
        </p:nvSpPr>
        <p:spPr bwMode="auto">
          <a:xfrm>
            <a:off x="4165340" y="3521498"/>
            <a:ext cx="5244415" cy="1892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latin typeface="Calibri" pitchFamily="-111" charset="0"/>
              </a:rPr>
              <a:t>Team ACJAT 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Calibri" pitchFamily="-111" charset="0"/>
              </a:rPr>
              <a:t>Hanke </a:t>
            </a:r>
            <a:r>
              <a:rPr lang="en-US" sz="1500" b="1" dirty="0" err="1">
                <a:latin typeface="Calibri" pitchFamily="-111" charset="0"/>
              </a:rPr>
              <a:t>Gu</a:t>
            </a:r>
            <a:r>
              <a:rPr lang="en-US" sz="1500" b="1" dirty="0">
                <a:latin typeface="Calibri" pitchFamily="-111" charset="0"/>
              </a:rPr>
              <a:t> </a:t>
            </a:r>
            <a:r>
              <a:rPr lang="en-US" sz="1500" dirty="0">
                <a:latin typeface="Calibri" pitchFamily="-111" charset="0"/>
              </a:rPr>
              <a:t>| Department of Material Science and Engineering</a:t>
            </a:r>
          </a:p>
          <a:p>
            <a:pPr>
              <a:lnSpc>
                <a:spcPct val="150000"/>
              </a:lnSpc>
            </a:pPr>
            <a:r>
              <a:rPr lang="en-US" sz="1500" b="1" dirty="0" err="1">
                <a:latin typeface="Calibri" pitchFamily="-111" charset="0"/>
              </a:rPr>
              <a:t>Shiyi</a:t>
            </a:r>
            <a:r>
              <a:rPr lang="en-US" sz="1500" b="1" dirty="0">
                <a:latin typeface="Calibri" pitchFamily="-111" charset="0"/>
              </a:rPr>
              <a:t> Qin, </a:t>
            </a:r>
            <a:r>
              <a:rPr lang="en-US" sz="1500" b="1" dirty="0" err="1">
                <a:latin typeface="Calibri" pitchFamily="-111" charset="0"/>
              </a:rPr>
              <a:t>Jiwei</a:t>
            </a:r>
            <a:r>
              <a:rPr lang="en-US" sz="1500" b="1" dirty="0">
                <a:latin typeface="Calibri" pitchFamily="-111" charset="0"/>
              </a:rPr>
              <a:t> Yao </a:t>
            </a:r>
            <a:r>
              <a:rPr lang="en-US" sz="1500" dirty="0">
                <a:latin typeface="Calibri" pitchFamily="-111" charset="0"/>
              </a:rPr>
              <a:t>| Department of Chemical Engineering</a:t>
            </a:r>
          </a:p>
          <a:p>
            <a:pPr>
              <a:lnSpc>
                <a:spcPct val="150000"/>
              </a:lnSpc>
            </a:pPr>
            <a:r>
              <a:rPr lang="en-US" sz="1500" b="1" dirty="0" err="1">
                <a:latin typeface="Calibri" pitchFamily="-111" charset="0"/>
              </a:rPr>
              <a:t>Yiyang</a:t>
            </a:r>
            <a:r>
              <a:rPr lang="en-US" sz="1500" b="1" dirty="0">
                <a:latin typeface="Calibri" pitchFamily="-111" charset="0"/>
              </a:rPr>
              <a:t> Sheng </a:t>
            </a:r>
            <a:r>
              <a:rPr lang="en-US" sz="1500" dirty="0">
                <a:latin typeface="Calibri" pitchFamily="-111" charset="0"/>
              </a:rPr>
              <a:t>| Department of Mathematics and Statistics</a:t>
            </a:r>
          </a:p>
          <a:p>
            <a:endParaRPr lang="en-US" dirty="0">
              <a:latin typeface="Calibri" pitchFamily="-111" charset="0"/>
            </a:endParaRPr>
          </a:p>
        </p:txBody>
      </p:sp>
      <p:pic>
        <p:nvPicPr>
          <p:cNvPr id="1026" name="Picture 2" descr="Image result for datafest cwru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170" y="6108940"/>
            <a:ext cx="1495984" cy="49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areer guidan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314" y="1217266"/>
            <a:ext cx="2524555" cy="252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9137" y="771383"/>
            <a:ext cx="41983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  <a:sym typeface="Wingdings" panose="05000000000000000000" pitchFamily="2" charset="2"/>
              </a:rPr>
              <a:t>From Data Analysis</a:t>
            </a:r>
          </a:p>
          <a:p>
            <a:endParaRPr lang="en-US" altLang="zh-CN" sz="3600" dirty="0" smtClean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  <a:sym typeface="Wingdings" panose="05000000000000000000" pitchFamily="2" charset="2"/>
            </a:endParaRPr>
          </a:p>
          <a:p>
            <a:r>
              <a:rPr lang="en-US" altLang="zh-CN" sz="36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  <a:sym typeface="Wingdings" panose="05000000000000000000" pitchFamily="2" charset="2"/>
              </a:rPr>
              <a:t>A</a:t>
            </a:r>
            <a:r>
              <a:rPr lang="en-US" sz="36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 </a:t>
            </a:r>
            <a:r>
              <a:rPr lang="en-US" sz="3600" dirty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C</a:t>
            </a:r>
            <a:r>
              <a:rPr lang="en-US" sz="36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areer </a:t>
            </a:r>
            <a:r>
              <a:rPr lang="en-US" sz="3600" dirty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G</a:t>
            </a:r>
            <a:r>
              <a:rPr lang="en-US" sz="36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uidance </a:t>
            </a:r>
            <a:r>
              <a:rPr lang="en-US" sz="36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for </a:t>
            </a:r>
          </a:p>
          <a:p>
            <a:r>
              <a:rPr lang="en-US" sz="3600" dirty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A</a:t>
            </a:r>
            <a:r>
              <a:rPr lang="en-US" sz="36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ctive </a:t>
            </a:r>
            <a:endParaRPr lang="en-US" sz="3600" dirty="0" smtClean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  <a:p>
            <a:r>
              <a:rPr lang="en-US" sz="3600" dirty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J</a:t>
            </a:r>
            <a:r>
              <a:rPr lang="en-US" sz="36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ob </a:t>
            </a:r>
            <a:r>
              <a:rPr lang="en-US" sz="3600" dirty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S</a:t>
            </a:r>
            <a:r>
              <a:rPr lang="en-US" sz="36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eekers</a:t>
            </a:r>
            <a:endParaRPr lang="en-US" sz="36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2B9CB-437B-4887-B7B7-FEE19561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Where? What? Salary?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1044582"/>
            <a:ext cx="7540487" cy="52110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4" y="1044582"/>
            <a:ext cx="7540487" cy="54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60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 preferRelativeResize="0"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6858000" cy="6675120"/>
          </a:xfrm>
        </p:spPr>
      </p:pic>
      <p:pic>
        <p:nvPicPr>
          <p:cNvPr id="6" name="Picture 5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91440"/>
            <a:ext cx="6858000" cy="66751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63" y="431287"/>
            <a:ext cx="2283637" cy="2671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4" y="41319"/>
            <a:ext cx="8768692" cy="35033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"/>
            <a:ext cx="8956346" cy="35033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671886" y="3025161"/>
            <a:ext cx="1850100" cy="1897360"/>
            <a:chOff x="4671886" y="3025161"/>
            <a:chExt cx="1850100" cy="1897360"/>
          </a:xfrm>
        </p:grpSpPr>
        <p:sp>
          <p:nvSpPr>
            <p:cNvPr id="7" name="Oval 6"/>
            <p:cNvSpPr/>
            <p:nvPr/>
          </p:nvSpPr>
          <p:spPr>
            <a:xfrm>
              <a:off x="4671886" y="4521201"/>
              <a:ext cx="421640" cy="401320"/>
            </a:xfrm>
            <a:prstGeom prst="ellipse">
              <a:avLst/>
            </a:prstGeom>
            <a:solidFill>
              <a:schemeClr val="l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7" idx="7"/>
            </p:cNvCxnSpPr>
            <p:nvPr/>
          </p:nvCxnSpPr>
          <p:spPr>
            <a:xfrm flipV="1">
              <a:off x="5031778" y="3025161"/>
              <a:ext cx="1490208" cy="15548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8469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</a:t>
            </a:r>
            <a:r>
              <a:rPr lang="en-US" altLang="zh-CN" dirty="0" smtClean="0"/>
              <a:t>ob Market and Economy: 45 days delay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4" y="1315654"/>
            <a:ext cx="6689568" cy="515804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11" y="1619480"/>
            <a:ext cx="6596225" cy="3866920"/>
          </a:xfrm>
        </p:spPr>
      </p:pic>
    </p:spTree>
    <p:extLst>
      <p:ext uri="{BB962C8B-B14F-4D97-AF65-F5344CB8AC3E}">
        <p14:creationId xmlns:p14="http://schemas.microsoft.com/office/powerpoint/2010/main" val="18554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F3989-347C-48DE-A113-74CAAE130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041" y="304009"/>
            <a:ext cx="7772400" cy="1470025"/>
          </a:xfrm>
        </p:spPr>
        <p:txBody>
          <a:bodyPr/>
          <a:lstStyle/>
          <a:p>
            <a:r>
              <a:rPr lang="en-US" sz="4050" dirty="0"/>
              <a:t>Thank you 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BECD47-67C5-4407-A54B-769E4EEA2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7967" y="2755235"/>
            <a:ext cx="2519981" cy="821744"/>
          </a:xfrm>
        </p:spPr>
        <p:txBody>
          <a:bodyPr/>
          <a:lstStyle/>
          <a:p>
            <a:r>
              <a:rPr lang="en-US" sz="3600" u="sng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Questions?</a:t>
            </a:r>
            <a:endParaRPr lang="en-US" sz="36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2" descr="Image result for datafest cwru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83" y="5379924"/>
            <a:ext cx="1495984" cy="49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1523" y="1446446"/>
            <a:ext cx="3799841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dirty="0" err="1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Datafest</a:t>
            </a:r>
            <a:r>
              <a:rPr lang="en-US" sz="27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 Organizers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Indeed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Food &amp; drinks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Consultants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Judges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700" dirty="0" smtClean="0">
                <a:solidFill>
                  <a:srgbClr val="455560"/>
                </a:solidFill>
                <a:latin typeface="TitilliumMaps26L 999 wt" pitchFamily="-111" charset="0"/>
                <a:ea typeface="TitilliumMaps26L 999 wt" pitchFamily="-111" charset="0"/>
                <a:cs typeface="TitilliumMaps26L 999 wt" pitchFamily="-111" charset="0"/>
              </a:rPr>
              <a:t>Cheers to ourselves!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700" dirty="0">
              <a:solidFill>
                <a:srgbClr val="455560"/>
              </a:solidFill>
              <a:latin typeface="TitilliumMaps26L 999 wt" pitchFamily="-111" charset="0"/>
              <a:ea typeface="TitilliumMaps26L 999 wt" pitchFamily="-111" charset="0"/>
              <a:cs typeface="TitilliumMaps26L 999 wt" pitchFamily="-11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9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B9CA-D7DB-4C80-837B-7E3B7BC1C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in case</a:t>
            </a:r>
            <a:r>
              <a:rPr lang="en-US" dirty="0" smtClean="0"/>
              <a:t>…</a:t>
            </a:r>
            <a:endParaRPr lang="en-US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2B68D786-C6C1-499C-94B7-E0F87BD6E9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5793604"/>
              </p:ext>
            </p:extLst>
          </p:nvPr>
        </p:nvGraphicFramePr>
        <p:xfrm>
          <a:off x="457200" y="983621"/>
          <a:ext cx="8130209" cy="549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5834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79" y="368064"/>
            <a:ext cx="5880841" cy="6255771"/>
          </a:xfrm>
        </p:spPr>
      </p:pic>
    </p:spTree>
    <p:extLst>
      <p:ext uri="{BB962C8B-B14F-4D97-AF65-F5344CB8AC3E}">
        <p14:creationId xmlns:p14="http://schemas.microsoft.com/office/powerpoint/2010/main" val="3959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option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engoption3.pot</Template>
  <TotalTime>374</TotalTime>
  <Words>110</Words>
  <Application>Microsoft Office PowerPoint</Application>
  <PresentationFormat>On-screen Show (4:3)</PresentationFormat>
  <Paragraphs>23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ＭＳ Ｐゴシック</vt:lpstr>
      <vt:lpstr>TitilliumMaps26L 500 wt</vt:lpstr>
      <vt:lpstr>TitilliumMaps26L 999 wt</vt:lpstr>
      <vt:lpstr>Arial</vt:lpstr>
      <vt:lpstr>Calibri</vt:lpstr>
      <vt:lpstr>Wingdings</vt:lpstr>
      <vt:lpstr>engoption3</vt:lpstr>
      <vt:lpstr>PowerPoint Presentation</vt:lpstr>
      <vt:lpstr>Where? What? Salary?</vt:lpstr>
      <vt:lpstr>PowerPoint Presentation</vt:lpstr>
      <vt:lpstr>Job Market and Economy: 45 days delay</vt:lpstr>
      <vt:lpstr>Thank you !</vt:lpstr>
      <vt:lpstr>Just in case…</vt:lpstr>
      <vt:lpstr>PowerPoint Presentation</vt:lpstr>
    </vt:vector>
  </TitlesOfParts>
  <Company>Case Western Reserve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Patricia Schellenbach</dc:creator>
  <cp:lastModifiedBy>Shiyi Qin</cp:lastModifiedBy>
  <cp:revision>49</cp:revision>
  <dcterms:created xsi:type="dcterms:W3CDTF">2010-05-17T17:35:44Z</dcterms:created>
  <dcterms:modified xsi:type="dcterms:W3CDTF">2018-04-15T16:27:35Z</dcterms:modified>
</cp:coreProperties>
</file>